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147480624" r:id="rId2"/>
    <p:sldId id="2147480664" r:id="rId3"/>
    <p:sldId id="2147480716" r:id="rId4"/>
    <p:sldId id="2147480688" r:id="rId5"/>
    <p:sldId id="2147480666" r:id="rId6"/>
    <p:sldId id="2147480714" r:id="rId7"/>
    <p:sldId id="2147480713" r:id="rId8"/>
    <p:sldId id="2147480715" r:id="rId9"/>
    <p:sldId id="2147480720" r:id="rId10"/>
    <p:sldId id="2147480717" r:id="rId11"/>
    <p:sldId id="2147480718" r:id="rId12"/>
    <p:sldId id="2147480719" r:id="rId13"/>
    <p:sldId id="2147480723" r:id="rId14"/>
    <p:sldId id="21474806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03D430-86BD-40D8-9F95-14E321085A57}" v="24" dt="2025-08-22T09:26:54.109"/>
    <p1510:client id="{1992C13A-331A-4B71-ACCB-2F615C06DE1C}" v="6" dt="2025-08-22T15:30:30.87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66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3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narthanan Selvaraj" userId="8e8f83d9-d737-4123-a55b-43ffd2f0350b" providerId="ADAL" clId="{DC549764-1E04-421E-9F83-41A17D840C13}"/>
    <pc:docChg chg="undo custSel addSld delSld modSld sldOrd">
      <pc:chgData name="Janarthanan Selvaraj" userId="8e8f83d9-d737-4123-a55b-43ffd2f0350b" providerId="ADAL" clId="{DC549764-1E04-421E-9F83-41A17D840C13}" dt="2023-07-14T11:00:56.278" v="2665" actId="20577"/>
      <pc:docMkLst>
        <pc:docMk/>
      </pc:docMkLst>
      <pc:sldChg chg="del">
        <pc:chgData name="Janarthanan Selvaraj" userId="8e8f83d9-d737-4123-a55b-43ffd2f0350b" providerId="ADAL" clId="{DC549764-1E04-421E-9F83-41A17D840C13}" dt="2023-07-13T04:18:55.416" v="548" actId="47"/>
        <pc:sldMkLst>
          <pc:docMk/>
          <pc:sldMk cId="2785082168" sldId="258"/>
        </pc:sldMkLst>
      </pc:sldChg>
      <pc:sldChg chg="del">
        <pc:chgData name="Janarthanan Selvaraj" userId="8e8f83d9-d737-4123-a55b-43ffd2f0350b" providerId="ADAL" clId="{DC549764-1E04-421E-9F83-41A17D840C13}" dt="2023-07-13T06:37:09.433" v="1832" actId="47"/>
        <pc:sldMkLst>
          <pc:docMk/>
          <pc:sldMk cId="3701520792" sldId="259"/>
        </pc:sldMkLst>
      </pc:sldChg>
      <pc:sldChg chg="del">
        <pc:chgData name="Janarthanan Selvaraj" userId="8e8f83d9-d737-4123-a55b-43ffd2f0350b" providerId="ADAL" clId="{DC549764-1E04-421E-9F83-41A17D840C13}" dt="2023-07-13T04:18:53.979" v="547" actId="47"/>
        <pc:sldMkLst>
          <pc:docMk/>
          <pc:sldMk cId="3128576379" sldId="262"/>
        </pc:sldMkLst>
      </pc:sldChg>
      <pc:sldChg chg="del">
        <pc:chgData name="Janarthanan Selvaraj" userId="8e8f83d9-d737-4123-a55b-43ffd2f0350b" providerId="ADAL" clId="{DC549764-1E04-421E-9F83-41A17D840C13}" dt="2023-07-13T06:37:10.645" v="1837" actId="47"/>
        <pc:sldMkLst>
          <pc:docMk/>
          <pc:sldMk cId="3936319596" sldId="263"/>
        </pc:sldMkLst>
      </pc:sldChg>
      <pc:sldChg chg="del">
        <pc:chgData name="Janarthanan Selvaraj" userId="8e8f83d9-d737-4123-a55b-43ffd2f0350b" providerId="ADAL" clId="{DC549764-1E04-421E-9F83-41A17D840C13}" dt="2023-07-13T06:37:10.927" v="1838" actId="47"/>
        <pc:sldMkLst>
          <pc:docMk/>
          <pc:sldMk cId="3724706632" sldId="264"/>
        </pc:sldMkLst>
      </pc:sldChg>
      <pc:sldChg chg="del">
        <pc:chgData name="Janarthanan Selvaraj" userId="8e8f83d9-d737-4123-a55b-43ffd2f0350b" providerId="ADAL" clId="{DC549764-1E04-421E-9F83-41A17D840C13}" dt="2023-07-13T06:37:08.888" v="1830" actId="47"/>
        <pc:sldMkLst>
          <pc:docMk/>
          <pc:sldMk cId="1707175898" sldId="265"/>
        </pc:sldMkLst>
      </pc:sldChg>
      <pc:sldChg chg="del">
        <pc:chgData name="Janarthanan Selvaraj" userId="8e8f83d9-d737-4123-a55b-43ffd2f0350b" providerId="ADAL" clId="{DC549764-1E04-421E-9F83-41A17D840C13}" dt="2023-07-13T06:37:09.186" v="1831" actId="47"/>
        <pc:sldMkLst>
          <pc:docMk/>
          <pc:sldMk cId="3281736472" sldId="266"/>
        </pc:sldMkLst>
      </pc:sldChg>
      <pc:sldChg chg="modSp mod">
        <pc:chgData name="Janarthanan Selvaraj" userId="8e8f83d9-d737-4123-a55b-43ffd2f0350b" providerId="ADAL" clId="{DC549764-1E04-421E-9F83-41A17D840C13}" dt="2023-07-13T07:11:09.228" v="1882" actId="1076"/>
        <pc:sldMkLst>
          <pc:docMk/>
          <pc:sldMk cId="1490657891" sldId="267"/>
        </pc:sldMkLst>
      </pc:sldChg>
      <pc:sldChg chg="del">
        <pc:chgData name="Janarthanan Selvaraj" userId="8e8f83d9-d737-4123-a55b-43ffd2f0350b" providerId="ADAL" clId="{DC549764-1E04-421E-9F83-41A17D840C13}" dt="2023-07-13T04:18:52.526" v="546" actId="47"/>
        <pc:sldMkLst>
          <pc:docMk/>
          <pc:sldMk cId="1247199516" sldId="268"/>
        </pc:sldMkLst>
      </pc:sldChg>
      <pc:sldChg chg="del">
        <pc:chgData name="Janarthanan Selvaraj" userId="8e8f83d9-d737-4123-a55b-43ffd2f0350b" providerId="ADAL" clId="{DC549764-1E04-421E-9F83-41A17D840C13}" dt="2023-07-13T06:37:09.659" v="1833" actId="47"/>
        <pc:sldMkLst>
          <pc:docMk/>
          <pc:sldMk cId="1893569080" sldId="269"/>
        </pc:sldMkLst>
      </pc:sldChg>
      <pc:sldChg chg="del">
        <pc:chgData name="Janarthanan Selvaraj" userId="8e8f83d9-d737-4123-a55b-43ffd2f0350b" providerId="ADAL" clId="{DC549764-1E04-421E-9F83-41A17D840C13}" dt="2023-07-13T06:37:10.096" v="1835" actId="47"/>
        <pc:sldMkLst>
          <pc:docMk/>
          <pc:sldMk cId="2256634365" sldId="270"/>
        </pc:sldMkLst>
      </pc:sldChg>
      <pc:sldChg chg="del">
        <pc:chgData name="Janarthanan Selvaraj" userId="8e8f83d9-d737-4123-a55b-43ffd2f0350b" providerId="ADAL" clId="{DC549764-1E04-421E-9F83-41A17D840C13}" dt="2023-07-13T10:44:40.207" v="1993" actId="47"/>
        <pc:sldMkLst>
          <pc:docMk/>
          <pc:sldMk cId="0" sldId="271"/>
        </pc:sldMkLst>
      </pc:sldChg>
      <pc:sldChg chg="del">
        <pc:chgData name="Janarthanan Selvaraj" userId="8e8f83d9-d737-4123-a55b-43ffd2f0350b" providerId="ADAL" clId="{DC549764-1E04-421E-9F83-41A17D840C13}" dt="2023-07-13T06:37:10.327" v="1836" actId="47"/>
        <pc:sldMkLst>
          <pc:docMk/>
          <pc:sldMk cId="0" sldId="272"/>
        </pc:sldMkLst>
      </pc:sldChg>
      <pc:sldChg chg="del">
        <pc:chgData name="Janarthanan Selvaraj" userId="8e8f83d9-d737-4123-a55b-43ffd2f0350b" providerId="ADAL" clId="{DC549764-1E04-421E-9F83-41A17D840C13}" dt="2023-07-13T06:37:16.103" v="1841" actId="47"/>
        <pc:sldMkLst>
          <pc:docMk/>
          <pc:sldMk cId="0" sldId="273"/>
        </pc:sldMkLst>
      </pc:sldChg>
      <pc:sldChg chg="del">
        <pc:chgData name="Janarthanan Selvaraj" userId="8e8f83d9-d737-4123-a55b-43ffd2f0350b" providerId="ADAL" clId="{DC549764-1E04-421E-9F83-41A17D840C13}" dt="2023-07-13T06:37:08.513" v="1829" actId="47"/>
        <pc:sldMkLst>
          <pc:docMk/>
          <pc:sldMk cId="1591624155" sldId="274"/>
        </pc:sldMkLst>
      </pc:sldChg>
      <pc:sldChg chg="del">
        <pc:chgData name="Janarthanan Selvaraj" userId="8e8f83d9-d737-4123-a55b-43ffd2f0350b" providerId="ADAL" clId="{DC549764-1E04-421E-9F83-41A17D840C13}" dt="2023-07-13T06:36:24.672" v="1827" actId="47"/>
        <pc:sldMkLst>
          <pc:docMk/>
          <pc:sldMk cId="2958242131" sldId="276"/>
        </pc:sldMkLst>
      </pc:sldChg>
      <pc:sldChg chg="del">
        <pc:chgData name="Janarthanan Selvaraj" userId="8e8f83d9-d737-4123-a55b-43ffd2f0350b" providerId="ADAL" clId="{DC549764-1E04-421E-9F83-41A17D840C13}" dt="2023-07-13T06:37:09.911" v="1834" actId="47"/>
        <pc:sldMkLst>
          <pc:docMk/>
          <pc:sldMk cId="1111966471" sldId="277"/>
        </pc:sldMkLst>
      </pc:sldChg>
      <pc:sldChg chg="addSp delSp modSp add del mod">
        <pc:chgData name="Janarthanan Selvaraj" userId="8e8f83d9-d737-4123-a55b-43ffd2f0350b" providerId="ADAL" clId="{DC549764-1E04-421E-9F83-41A17D840C13}" dt="2023-07-13T07:08:03.905" v="1881" actId="47"/>
        <pc:sldMkLst>
          <pc:docMk/>
          <pc:sldMk cId="3324183287" sldId="278"/>
        </pc:sldMkLst>
      </pc:sldChg>
      <pc:sldChg chg="delSp add del setBg delDesignElem">
        <pc:chgData name="Janarthanan Selvaraj" userId="8e8f83d9-d737-4123-a55b-43ffd2f0350b" providerId="ADAL" clId="{DC549764-1E04-421E-9F83-41A17D840C13}" dt="2023-07-13T04:00:08.864" v="106" actId="47"/>
        <pc:sldMkLst>
          <pc:docMk/>
          <pc:sldMk cId="144124725" sldId="289"/>
        </pc:sldMkLst>
      </pc:sldChg>
      <pc:sldChg chg="delSp add del setBg delDesignElem">
        <pc:chgData name="Janarthanan Selvaraj" userId="8e8f83d9-d737-4123-a55b-43ffd2f0350b" providerId="ADAL" clId="{DC549764-1E04-421E-9F83-41A17D840C13}" dt="2023-07-13T06:37:17.991" v="1842" actId="47"/>
        <pc:sldMkLst>
          <pc:docMk/>
          <pc:sldMk cId="1361124807" sldId="304"/>
        </pc:sldMkLst>
      </pc:sldChg>
      <pc:sldChg chg="delSp add del setBg delDesignElem">
        <pc:chgData name="Janarthanan Selvaraj" userId="8e8f83d9-d737-4123-a55b-43ffd2f0350b" providerId="ADAL" clId="{DC549764-1E04-421E-9F83-41A17D840C13}" dt="2023-07-13T04:00:10.850" v="107" actId="47"/>
        <pc:sldMkLst>
          <pc:docMk/>
          <pc:sldMk cId="3736636785" sldId="318"/>
        </pc:sldMkLst>
      </pc:sldChg>
      <pc:sldChg chg="delSp add del setBg delDesignElem">
        <pc:chgData name="Janarthanan Selvaraj" userId="8e8f83d9-d737-4123-a55b-43ffd2f0350b" providerId="ADAL" clId="{DC549764-1E04-421E-9F83-41A17D840C13}" dt="2023-07-13T04:00:13.170" v="108" actId="47"/>
        <pc:sldMkLst>
          <pc:docMk/>
          <pc:sldMk cId="4007722574" sldId="319"/>
        </pc:sldMkLst>
      </pc:sldChg>
      <pc:sldChg chg="modSp add del mod ord">
        <pc:chgData name="Janarthanan Selvaraj" userId="8e8f83d9-d737-4123-a55b-43ffd2f0350b" providerId="ADAL" clId="{DC549764-1E04-421E-9F83-41A17D840C13}" dt="2023-07-13T05:14:41.981" v="833" actId="47"/>
        <pc:sldMkLst>
          <pc:docMk/>
          <pc:sldMk cId="4178589160" sldId="320"/>
        </pc:sldMkLst>
      </pc:sldChg>
      <pc:sldChg chg="add del ord">
        <pc:chgData name="Janarthanan Selvaraj" userId="8e8f83d9-d737-4123-a55b-43ffd2f0350b" providerId="ADAL" clId="{DC549764-1E04-421E-9F83-41A17D840C13}" dt="2023-07-13T10:56:09.252" v="2313" actId="47"/>
        <pc:sldMkLst>
          <pc:docMk/>
          <pc:sldMk cId="685966855" sldId="321"/>
        </pc:sldMkLst>
      </pc:sldChg>
      <pc:sldChg chg="addSp delSp modSp add del mod ord">
        <pc:chgData name="Janarthanan Selvaraj" userId="8e8f83d9-d737-4123-a55b-43ffd2f0350b" providerId="ADAL" clId="{DC549764-1E04-421E-9F83-41A17D840C13}" dt="2023-07-13T10:44:35.402" v="1992" actId="47"/>
        <pc:sldMkLst>
          <pc:docMk/>
          <pc:sldMk cId="1618385700" sldId="322"/>
        </pc:sldMkLst>
      </pc:sldChg>
      <pc:sldChg chg="addSp delSp modSp new mod setBg">
        <pc:chgData name="Janarthanan Selvaraj" userId="8e8f83d9-d737-4123-a55b-43ffd2f0350b" providerId="ADAL" clId="{DC549764-1E04-421E-9F83-41A17D840C13}" dt="2023-07-13T10:53:39.973" v="2297" actId="2711"/>
        <pc:sldMkLst>
          <pc:docMk/>
          <pc:sldMk cId="129231786" sldId="323"/>
        </pc:sldMkLst>
      </pc:sldChg>
      <pc:sldChg chg="addSp modSp new mod ord setBg">
        <pc:chgData name="Janarthanan Selvaraj" userId="8e8f83d9-d737-4123-a55b-43ffd2f0350b" providerId="ADAL" clId="{DC549764-1E04-421E-9F83-41A17D840C13}" dt="2023-07-13T05:22:53.266" v="1226"/>
        <pc:sldMkLst>
          <pc:docMk/>
          <pc:sldMk cId="1050836450" sldId="324"/>
        </pc:sldMkLst>
      </pc:sldChg>
      <pc:sldChg chg="addSp delSp modSp new mod setBg">
        <pc:chgData name="Janarthanan Selvaraj" userId="8e8f83d9-d737-4123-a55b-43ffd2f0350b" providerId="ADAL" clId="{DC549764-1E04-421E-9F83-41A17D840C13}" dt="2023-07-13T11:02:55.228" v="2643" actId="1440"/>
        <pc:sldMkLst>
          <pc:docMk/>
          <pc:sldMk cId="773265370" sldId="325"/>
        </pc:sldMkLst>
      </pc:sldChg>
      <pc:sldChg chg="addSp delSp modSp new mod ord setBg">
        <pc:chgData name="Janarthanan Selvaraj" userId="8e8f83d9-d737-4123-a55b-43ffd2f0350b" providerId="ADAL" clId="{DC549764-1E04-421E-9F83-41A17D840C13}" dt="2023-07-13T10:34:33.419" v="1916"/>
        <pc:sldMkLst>
          <pc:docMk/>
          <pc:sldMk cId="4092907218" sldId="326"/>
        </pc:sldMkLst>
      </pc:sldChg>
      <pc:sldChg chg="addSp delSp modSp new mod ord setBg">
        <pc:chgData name="Janarthanan Selvaraj" userId="8e8f83d9-d737-4123-a55b-43ffd2f0350b" providerId="ADAL" clId="{DC549764-1E04-421E-9F83-41A17D840C13}" dt="2023-07-13T10:34:30.626" v="1914"/>
        <pc:sldMkLst>
          <pc:docMk/>
          <pc:sldMk cId="4004455632" sldId="327"/>
        </pc:sldMkLst>
      </pc:sldChg>
      <pc:sldChg chg="addSp delSp modSp new mod ord setBg">
        <pc:chgData name="Janarthanan Selvaraj" userId="8e8f83d9-d737-4123-a55b-43ffd2f0350b" providerId="ADAL" clId="{DC549764-1E04-421E-9F83-41A17D840C13}" dt="2023-07-13T10:34:34.868" v="1918"/>
        <pc:sldMkLst>
          <pc:docMk/>
          <pc:sldMk cId="1172950853" sldId="328"/>
        </pc:sldMkLst>
      </pc:sldChg>
      <pc:sldChg chg="addSp delSp modSp new del mod setBg">
        <pc:chgData name="Janarthanan Selvaraj" userId="8e8f83d9-d737-4123-a55b-43ffd2f0350b" providerId="ADAL" clId="{DC549764-1E04-421E-9F83-41A17D840C13}" dt="2023-07-13T05:11:23.763" v="828" actId="47"/>
        <pc:sldMkLst>
          <pc:docMk/>
          <pc:sldMk cId="1518502042" sldId="329"/>
        </pc:sldMkLst>
      </pc:sldChg>
      <pc:sldChg chg="addSp delSp modSp new mod ord setBg">
        <pc:chgData name="Janarthanan Selvaraj" userId="8e8f83d9-d737-4123-a55b-43ffd2f0350b" providerId="ADAL" clId="{DC549764-1E04-421E-9F83-41A17D840C13}" dt="2023-07-13T10:56:35.045" v="2333" actId="20577"/>
        <pc:sldMkLst>
          <pc:docMk/>
          <pc:sldMk cId="2494411290" sldId="329"/>
        </pc:sldMkLst>
      </pc:sldChg>
      <pc:sldChg chg="addSp delSp modSp new mod ord setBg">
        <pc:chgData name="Janarthanan Selvaraj" userId="8e8f83d9-d737-4123-a55b-43ffd2f0350b" providerId="ADAL" clId="{DC549764-1E04-421E-9F83-41A17D840C13}" dt="2023-07-13T10:53:29.853" v="2295" actId="2711"/>
        <pc:sldMkLst>
          <pc:docMk/>
          <pc:sldMk cId="3053949720" sldId="330"/>
        </pc:sldMkLst>
      </pc:sldChg>
      <pc:sldChg chg="addSp delSp modSp add mod ord">
        <pc:chgData name="Janarthanan Selvaraj" userId="8e8f83d9-d737-4123-a55b-43ffd2f0350b" providerId="ADAL" clId="{DC549764-1E04-421E-9F83-41A17D840C13}" dt="2023-07-13T10:53:34.148" v="2296" actId="2711"/>
        <pc:sldMkLst>
          <pc:docMk/>
          <pc:sldMk cId="402488840" sldId="331"/>
        </pc:sldMkLst>
      </pc:sldChg>
      <pc:sldChg chg="addSp delSp modSp new mod setBg">
        <pc:chgData name="Janarthanan Selvaraj" userId="8e8f83d9-d737-4123-a55b-43ffd2f0350b" providerId="ADAL" clId="{DC549764-1E04-421E-9F83-41A17D840C13}" dt="2023-07-14T11:00:56.278" v="2665" actId="20577"/>
        <pc:sldMkLst>
          <pc:docMk/>
          <pc:sldMk cId="2344621570" sldId="332"/>
        </pc:sldMkLst>
      </pc:sldChg>
      <pc:sldChg chg="addSp delSp modSp add mod setBg addAnim delAnim setClrOvrMap">
        <pc:chgData name="Janarthanan Selvaraj" userId="8e8f83d9-d737-4123-a55b-43ffd2f0350b" providerId="ADAL" clId="{DC549764-1E04-421E-9F83-41A17D840C13}" dt="2023-07-13T10:33:30.881" v="1906" actId="164"/>
        <pc:sldMkLst>
          <pc:docMk/>
          <pc:sldMk cId="2535975624" sldId="333"/>
        </pc:sldMkLst>
      </pc:sldChg>
      <pc:sldChg chg="addSp delSp modSp new del mod setBg">
        <pc:chgData name="Janarthanan Selvaraj" userId="8e8f83d9-d737-4123-a55b-43ffd2f0350b" providerId="ADAL" clId="{DC549764-1E04-421E-9F83-41A17D840C13}" dt="2023-07-13T06:29:32.495" v="1737" actId="47"/>
        <pc:sldMkLst>
          <pc:docMk/>
          <pc:sldMk cId="301666371" sldId="334"/>
        </pc:sldMkLst>
      </pc:sldChg>
      <pc:sldChg chg="addSp delSp modSp new mod setBg addAnim">
        <pc:chgData name="Janarthanan Selvaraj" userId="8e8f83d9-d737-4123-a55b-43ffd2f0350b" providerId="ADAL" clId="{DC549764-1E04-421E-9F83-41A17D840C13}" dt="2023-07-13T11:03:57.320" v="2649" actId="2711"/>
        <pc:sldMkLst>
          <pc:docMk/>
          <pc:sldMk cId="2342812346" sldId="334"/>
        </pc:sldMkLst>
      </pc:sldChg>
      <pc:sldChg chg="addSp delSp modSp new mod setBg">
        <pc:chgData name="Janarthanan Selvaraj" userId="8e8f83d9-d737-4123-a55b-43ffd2f0350b" providerId="ADAL" clId="{DC549764-1E04-421E-9F83-41A17D840C13}" dt="2023-07-13T10:54:35.130" v="2302" actId="2711"/>
        <pc:sldMkLst>
          <pc:docMk/>
          <pc:sldMk cId="2854916831" sldId="335"/>
        </pc:sldMkLst>
      </pc:sldChg>
      <pc:sldChg chg="addSp delSp modSp add mod">
        <pc:chgData name="Janarthanan Selvaraj" userId="8e8f83d9-d737-4123-a55b-43ffd2f0350b" providerId="ADAL" clId="{DC549764-1E04-421E-9F83-41A17D840C13}" dt="2023-07-13T10:55:16.734" v="2309" actId="255"/>
        <pc:sldMkLst>
          <pc:docMk/>
          <pc:sldMk cId="3193717080" sldId="336"/>
        </pc:sldMkLst>
      </pc:sldChg>
      <pc:sldChg chg="addSp delSp modSp new mod setBg setClrOvrMap">
        <pc:chgData name="Janarthanan Selvaraj" userId="8e8f83d9-d737-4123-a55b-43ffd2f0350b" providerId="ADAL" clId="{DC549764-1E04-421E-9F83-41A17D840C13}" dt="2023-07-13T10:53:03.390" v="2294" actId="26606"/>
        <pc:sldMkLst>
          <pc:docMk/>
          <pc:sldMk cId="3777325680" sldId="337"/>
        </pc:sldMkLst>
      </pc:sldChg>
      <pc:sldChg chg="addSp delSp modSp new mod setBg">
        <pc:chgData name="Janarthanan Selvaraj" userId="8e8f83d9-d737-4123-a55b-43ffd2f0350b" providerId="ADAL" clId="{DC549764-1E04-421E-9F83-41A17D840C13}" dt="2023-07-13T11:00:56.128" v="2633" actId="113"/>
        <pc:sldMkLst>
          <pc:docMk/>
          <pc:sldMk cId="29895936" sldId="338"/>
        </pc:sldMkLst>
      </pc:sldChg>
    </pc:docChg>
  </pc:docChgLst>
  <pc:docChgLst>
    <pc:chgData name="Janarthanan Selvaraj" userId="8e8f83d9-d737-4123-a55b-43ffd2f0350b" providerId="ADAL" clId="{19AB3B96-FE9A-4473-8E22-85199B350066}"/>
    <pc:docChg chg="custSel addSld modSld">
      <pc:chgData name="Janarthanan Selvaraj" userId="8e8f83d9-d737-4123-a55b-43ffd2f0350b" providerId="ADAL" clId="{19AB3B96-FE9A-4473-8E22-85199B350066}" dt="2023-10-06T02:27:00.696" v="25" actId="20577"/>
      <pc:docMkLst>
        <pc:docMk/>
      </pc:docMkLst>
      <pc:sldChg chg="addSp delSp modSp add mod">
        <pc:chgData name="Janarthanan Selvaraj" userId="8e8f83d9-d737-4123-a55b-43ffd2f0350b" providerId="ADAL" clId="{19AB3B96-FE9A-4473-8E22-85199B350066}" dt="2023-10-06T02:27:00.696" v="25" actId="20577"/>
        <pc:sldMkLst>
          <pc:docMk/>
          <pc:sldMk cId="960259329" sldId="2147480560"/>
        </pc:sldMkLst>
      </pc:sldChg>
    </pc:docChg>
  </pc:docChgLst>
  <pc:docChgLst>
    <pc:chgData name="Janarthanan Selvaraj" userId="6602e38f-3d91-48ea-8748-de1399c0a65e" providerId="ADAL" clId="{883FE7A0-E59E-4E89-AC27-C45F65AFB518}"/>
    <pc:docChg chg="undo custSel addSld modSld">
      <pc:chgData name="Janarthanan Selvaraj" userId="6602e38f-3d91-48ea-8748-de1399c0a65e" providerId="ADAL" clId="{883FE7A0-E59E-4E89-AC27-C45F65AFB518}" dt="2024-11-12T03:56:06.647" v="350" actId="255"/>
      <pc:docMkLst>
        <pc:docMk/>
      </pc:docMkLst>
      <pc:sldChg chg="addSp delSp modSp new mod modClrScheme chgLayout">
        <pc:chgData name="Janarthanan Selvaraj" userId="6602e38f-3d91-48ea-8748-de1399c0a65e" providerId="ADAL" clId="{883FE7A0-E59E-4E89-AC27-C45F65AFB518}" dt="2024-11-12T01:10:23.845" v="22" actId="20577"/>
        <pc:sldMkLst>
          <pc:docMk/>
          <pc:sldMk cId="2344818132" sldId="2147480629"/>
        </pc:sldMkLst>
      </pc:sldChg>
      <pc:sldChg chg="addSp delSp modSp add mod setBg">
        <pc:chgData name="Janarthanan Selvaraj" userId="6602e38f-3d91-48ea-8748-de1399c0a65e" providerId="ADAL" clId="{883FE7A0-E59E-4E89-AC27-C45F65AFB518}" dt="2024-11-12T01:12:42.411" v="39" actId="26606"/>
        <pc:sldMkLst>
          <pc:docMk/>
          <pc:sldMk cId="562439963" sldId="2147480630"/>
        </pc:sldMkLst>
      </pc:sldChg>
      <pc:sldChg chg="addSp delSp modSp new mod">
        <pc:chgData name="Janarthanan Selvaraj" userId="6602e38f-3d91-48ea-8748-de1399c0a65e" providerId="ADAL" clId="{883FE7A0-E59E-4E89-AC27-C45F65AFB518}" dt="2024-11-12T01:16:51.863" v="67" actId="20577"/>
        <pc:sldMkLst>
          <pc:docMk/>
          <pc:sldMk cId="2571929194" sldId="2147480631"/>
        </pc:sldMkLst>
      </pc:sldChg>
      <pc:sldChg chg="addSp delSp modSp add mod setBg">
        <pc:chgData name="Janarthanan Selvaraj" userId="6602e38f-3d91-48ea-8748-de1399c0a65e" providerId="ADAL" clId="{883FE7A0-E59E-4E89-AC27-C45F65AFB518}" dt="2024-11-12T02:03:17.534" v="85" actId="1076"/>
        <pc:sldMkLst>
          <pc:docMk/>
          <pc:sldMk cId="1686681937" sldId="2147480632"/>
        </pc:sldMkLst>
      </pc:sldChg>
      <pc:sldChg chg="addSp delSp modSp add mod">
        <pc:chgData name="Janarthanan Selvaraj" userId="6602e38f-3d91-48ea-8748-de1399c0a65e" providerId="ADAL" clId="{883FE7A0-E59E-4E89-AC27-C45F65AFB518}" dt="2024-11-12T01:53:01.793" v="80" actId="27614"/>
        <pc:sldMkLst>
          <pc:docMk/>
          <pc:sldMk cId="2950810414" sldId="2147480633"/>
        </pc:sldMkLst>
      </pc:sldChg>
      <pc:sldChg chg="addSp delSp modSp add mod">
        <pc:chgData name="Janarthanan Selvaraj" userId="6602e38f-3d91-48ea-8748-de1399c0a65e" providerId="ADAL" clId="{883FE7A0-E59E-4E89-AC27-C45F65AFB518}" dt="2024-11-12T02:14:08.938" v="91" actId="1076"/>
        <pc:sldMkLst>
          <pc:docMk/>
          <pc:sldMk cId="2566173721" sldId="2147480634"/>
        </pc:sldMkLst>
      </pc:sldChg>
      <pc:sldChg chg="addSp delSp modSp add mod">
        <pc:chgData name="Janarthanan Selvaraj" userId="6602e38f-3d91-48ea-8748-de1399c0a65e" providerId="ADAL" clId="{883FE7A0-E59E-4E89-AC27-C45F65AFB518}" dt="2024-11-12T02:15:33.059" v="96" actId="1076"/>
        <pc:sldMkLst>
          <pc:docMk/>
          <pc:sldMk cId="945387315" sldId="2147480635"/>
        </pc:sldMkLst>
      </pc:sldChg>
      <pc:sldChg chg="addSp delSp modSp new mod setBg modClrScheme chgLayout">
        <pc:chgData name="Janarthanan Selvaraj" userId="6602e38f-3d91-48ea-8748-de1399c0a65e" providerId="ADAL" clId="{883FE7A0-E59E-4E89-AC27-C45F65AFB518}" dt="2024-11-12T03:56:06.647" v="350" actId="255"/>
        <pc:sldMkLst>
          <pc:docMk/>
          <pc:sldMk cId="255466889" sldId="2147480636"/>
        </pc:sldMkLst>
      </pc:sldChg>
      <pc:sldChg chg="addSp delSp modSp add mod">
        <pc:chgData name="Janarthanan Selvaraj" userId="6602e38f-3d91-48ea-8748-de1399c0a65e" providerId="ADAL" clId="{883FE7A0-E59E-4E89-AC27-C45F65AFB518}" dt="2024-11-12T03:54:44.843" v="332" actId="1076"/>
        <pc:sldMkLst>
          <pc:docMk/>
          <pc:sldMk cId="781822483" sldId="2147480637"/>
        </pc:sldMkLst>
      </pc:sldChg>
    </pc:docChg>
  </pc:docChgLst>
  <pc:docChgLst>
    <pc:chgData name="Janarthanan Selvaraj" userId="8e8f83d9-d737-4123-a55b-43ffd2f0350b" providerId="ADAL" clId="{D45CA36E-9D83-425E-B462-5C10BF810F27}"/>
    <pc:docChg chg="undo custSel addSld delSld modSld">
      <pc:chgData name="Janarthanan Selvaraj" userId="8e8f83d9-d737-4123-a55b-43ffd2f0350b" providerId="ADAL" clId="{D45CA36E-9D83-425E-B462-5C10BF810F27}" dt="2023-08-10T14:23:33.127" v="187" actId="47"/>
      <pc:docMkLst>
        <pc:docMk/>
      </pc:docMkLst>
      <pc:sldChg chg="del">
        <pc:chgData name="Janarthanan Selvaraj" userId="8e8f83d9-d737-4123-a55b-43ffd2f0350b" providerId="ADAL" clId="{D45CA36E-9D83-425E-B462-5C10BF810F27}" dt="2023-08-10T14:23:33.127" v="187" actId="47"/>
        <pc:sldMkLst>
          <pc:docMk/>
          <pc:sldMk cId="3121284556" sldId="339"/>
        </pc:sldMkLst>
      </pc:sldChg>
      <pc:sldChg chg="addSp delSp modSp new mod setBg">
        <pc:chgData name="Janarthanan Selvaraj" userId="8e8f83d9-d737-4123-a55b-43ffd2f0350b" providerId="ADAL" clId="{D45CA36E-9D83-425E-B462-5C10BF810F27}" dt="2023-08-10T14:23:18.899" v="186" actId="1076"/>
        <pc:sldMkLst>
          <pc:docMk/>
          <pc:sldMk cId="1933180047" sldId="340"/>
        </pc:sldMkLst>
      </pc:sldChg>
      <pc:sldChg chg="addSp delSp modSp new del mod modClrScheme chgLayout">
        <pc:chgData name="Janarthanan Selvaraj" userId="8e8f83d9-d737-4123-a55b-43ffd2f0350b" providerId="ADAL" clId="{D45CA36E-9D83-425E-B462-5C10BF810F27}" dt="2023-08-10T14:17:53.080" v="46" actId="47"/>
        <pc:sldMkLst>
          <pc:docMk/>
          <pc:sldMk cId="3743819513" sldId="340"/>
        </pc:sldMkLst>
      </pc:sldChg>
    </pc:docChg>
  </pc:docChgLst>
  <pc:docChgLst>
    <pc:chgData name="Janarthanan Selvaraj" userId="6602e38f-3d91-48ea-8748-de1399c0a65e" providerId="ADAL" clId="{CB6BB9DD-F210-41FD-B1F8-8867EDF758EE}"/>
    <pc:docChg chg="undo custSel addSld delSld modSld sldOrd delMainMaster">
      <pc:chgData name="Janarthanan Selvaraj" userId="6602e38f-3d91-48ea-8748-de1399c0a65e" providerId="ADAL" clId="{CB6BB9DD-F210-41FD-B1F8-8867EDF758EE}" dt="2024-05-31T12:21:28.455" v="233"/>
      <pc:docMkLst>
        <pc:docMk/>
      </pc:docMkLst>
      <pc:sldChg chg="del">
        <pc:chgData name="Janarthanan Selvaraj" userId="6602e38f-3d91-48ea-8748-de1399c0a65e" providerId="ADAL" clId="{CB6BB9DD-F210-41FD-B1F8-8867EDF758EE}" dt="2024-05-31T09:32:52.157" v="7" actId="47"/>
        <pc:sldMkLst>
          <pc:docMk/>
          <pc:sldMk cId="0" sldId="264"/>
        </pc:sldMkLst>
      </pc:sldChg>
      <pc:sldChg chg="ord">
        <pc:chgData name="Janarthanan Selvaraj" userId="6602e38f-3d91-48ea-8748-de1399c0a65e" providerId="ADAL" clId="{CB6BB9DD-F210-41FD-B1F8-8867EDF758EE}" dt="2024-05-31T12:21:23.707" v="231"/>
        <pc:sldMkLst>
          <pc:docMk/>
          <pc:sldMk cId="3053949720" sldId="330"/>
        </pc:sldMkLst>
      </pc:sldChg>
      <pc:sldChg chg="del ord">
        <pc:chgData name="Janarthanan Selvaraj" userId="6602e38f-3d91-48ea-8748-de1399c0a65e" providerId="ADAL" clId="{CB6BB9DD-F210-41FD-B1F8-8867EDF758EE}" dt="2024-05-31T12:21:28.455" v="233"/>
        <pc:sldMkLst>
          <pc:docMk/>
          <pc:sldMk cId="402488840" sldId="331"/>
        </pc:sldMkLst>
      </pc:sldChg>
      <pc:sldChg chg="del">
        <pc:chgData name="Janarthanan Selvaraj" userId="6602e38f-3d91-48ea-8748-de1399c0a65e" providerId="ADAL" clId="{CB6BB9DD-F210-41FD-B1F8-8867EDF758EE}" dt="2024-05-31T09:34:55.450" v="35" actId="47"/>
        <pc:sldMkLst>
          <pc:docMk/>
          <pc:sldMk cId="29895936" sldId="338"/>
        </pc:sldMkLst>
      </pc:sldChg>
      <pc:sldChg chg="del">
        <pc:chgData name="Janarthanan Selvaraj" userId="6602e38f-3d91-48ea-8748-de1399c0a65e" providerId="ADAL" clId="{CB6BB9DD-F210-41FD-B1F8-8867EDF758EE}" dt="2024-05-31T09:32:50.894" v="4" actId="47"/>
        <pc:sldMkLst>
          <pc:docMk/>
          <pc:sldMk cId="3089178266" sldId="343"/>
        </pc:sldMkLst>
      </pc:sldChg>
      <pc:sldChg chg="del">
        <pc:chgData name="Janarthanan Selvaraj" userId="6602e38f-3d91-48ea-8748-de1399c0a65e" providerId="ADAL" clId="{CB6BB9DD-F210-41FD-B1F8-8867EDF758EE}" dt="2024-05-31T09:32:51.711" v="6" actId="47"/>
        <pc:sldMkLst>
          <pc:docMk/>
          <pc:sldMk cId="0" sldId="2147480492"/>
        </pc:sldMkLst>
      </pc:sldChg>
      <pc:sldChg chg="del">
        <pc:chgData name="Janarthanan Selvaraj" userId="6602e38f-3d91-48ea-8748-de1399c0a65e" providerId="ADAL" clId="{CB6BB9DD-F210-41FD-B1F8-8867EDF758EE}" dt="2024-05-31T09:32:50.342" v="3" actId="47"/>
        <pc:sldMkLst>
          <pc:docMk/>
          <pc:sldMk cId="1548600514" sldId="2147480494"/>
        </pc:sldMkLst>
      </pc:sldChg>
      <pc:sldChg chg="del">
        <pc:chgData name="Janarthanan Selvaraj" userId="6602e38f-3d91-48ea-8748-de1399c0a65e" providerId="ADAL" clId="{CB6BB9DD-F210-41FD-B1F8-8867EDF758EE}" dt="2024-05-31T09:32:47.494" v="0" actId="47"/>
        <pc:sldMkLst>
          <pc:docMk/>
          <pc:sldMk cId="2758874942" sldId="2147480496"/>
        </pc:sldMkLst>
      </pc:sldChg>
      <pc:sldChg chg="del">
        <pc:chgData name="Janarthanan Selvaraj" userId="6602e38f-3d91-48ea-8748-de1399c0a65e" providerId="ADAL" clId="{CB6BB9DD-F210-41FD-B1F8-8867EDF758EE}" dt="2024-05-31T09:32:49.129" v="2" actId="47"/>
        <pc:sldMkLst>
          <pc:docMk/>
          <pc:sldMk cId="992594233" sldId="2147480497"/>
        </pc:sldMkLst>
      </pc:sldChg>
      <pc:sldChg chg="del">
        <pc:chgData name="Janarthanan Selvaraj" userId="6602e38f-3d91-48ea-8748-de1399c0a65e" providerId="ADAL" clId="{CB6BB9DD-F210-41FD-B1F8-8867EDF758EE}" dt="2024-05-31T09:32:56.424" v="17" actId="47"/>
        <pc:sldMkLst>
          <pc:docMk/>
          <pc:sldMk cId="3466244149" sldId="2147480498"/>
        </pc:sldMkLst>
      </pc:sldChg>
      <pc:sldChg chg="del">
        <pc:chgData name="Janarthanan Selvaraj" userId="6602e38f-3d91-48ea-8748-de1399c0a65e" providerId="ADAL" clId="{CB6BB9DD-F210-41FD-B1F8-8867EDF758EE}" dt="2024-05-31T09:32:54.342" v="12" actId="47"/>
        <pc:sldMkLst>
          <pc:docMk/>
          <pc:sldMk cId="136369149" sldId="2147480499"/>
        </pc:sldMkLst>
      </pc:sldChg>
      <pc:sldChg chg="del">
        <pc:chgData name="Janarthanan Selvaraj" userId="6602e38f-3d91-48ea-8748-de1399c0a65e" providerId="ADAL" clId="{CB6BB9DD-F210-41FD-B1F8-8867EDF758EE}" dt="2024-05-31T09:32:54.768" v="13" actId="47"/>
        <pc:sldMkLst>
          <pc:docMk/>
          <pc:sldMk cId="2281331320" sldId="2147480500"/>
        </pc:sldMkLst>
      </pc:sldChg>
      <pc:sldChg chg="del">
        <pc:chgData name="Janarthanan Selvaraj" userId="6602e38f-3d91-48ea-8748-de1399c0a65e" providerId="ADAL" clId="{CB6BB9DD-F210-41FD-B1F8-8867EDF758EE}" dt="2024-05-31T09:32:55.180" v="14" actId="47"/>
        <pc:sldMkLst>
          <pc:docMk/>
          <pc:sldMk cId="305470668" sldId="2147480501"/>
        </pc:sldMkLst>
      </pc:sldChg>
      <pc:sldChg chg="del">
        <pc:chgData name="Janarthanan Selvaraj" userId="6602e38f-3d91-48ea-8748-de1399c0a65e" providerId="ADAL" clId="{CB6BB9DD-F210-41FD-B1F8-8867EDF758EE}" dt="2024-05-31T09:32:55.675" v="15" actId="47"/>
        <pc:sldMkLst>
          <pc:docMk/>
          <pc:sldMk cId="36420473" sldId="2147480502"/>
        </pc:sldMkLst>
      </pc:sldChg>
      <pc:sldChg chg="del">
        <pc:chgData name="Janarthanan Selvaraj" userId="6602e38f-3d91-48ea-8748-de1399c0a65e" providerId="ADAL" clId="{CB6BB9DD-F210-41FD-B1F8-8867EDF758EE}" dt="2024-05-31T09:32:56.029" v="16" actId="47"/>
        <pc:sldMkLst>
          <pc:docMk/>
          <pc:sldMk cId="508699248" sldId="2147480503"/>
        </pc:sldMkLst>
      </pc:sldChg>
      <pc:sldChg chg="del">
        <pc:chgData name="Janarthanan Selvaraj" userId="6602e38f-3d91-48ea-8748-de1399c0a65e" providerId="ADAL" clId="{CB6BB9DD-F210-41FD-B1F8-8867EDF758EE}" dt="2024-05-31T09:32:57.334" v="18" actId="47"/>
        <pc:sldMkLst>
          <pc:docMk/>
          <pc:sldMk cId="2429760866" sldId="2147480504"/>
        </pc:sldMkLst>
      </pc:sldChg>
      <pc:sldChg chg="del">
        <pc:chgData name="Janarthanan Selvaraj" userId="6602e38f-3d91-48ea-8748-de1399c0a65e" providerId="ADAL" clId="{CB6BB9DD-F210-41FD-B1F8-8867EDF758EE}" dt="2024-05-31T09:32:53.918" v="11" actId="47"/>
        <pc:sldMkLst>
          <pc:docMk/>
          <pc:sldMk cId="1762109373" sldId="2147480506"/>
        </pc:sldMkLst>
      </pc:sldChg>
      <pc:sldChg chg="del">
        <pc:chgData name="Janarthanan Selvaraj" userId="6602e38f-3d91-48ea-8748-de1399c0a65e" providerId="ADAL" clId="{CB6BB9DD-F210-41FD-B1F8-8867EDF758EE}" dt="2024-05-31T09:36:45.938" v="112" actId="47"/>
        <pc:sldMkLst>
          <pc:docMk/>
          <pc:sldMk cId="1738424040" sldId="2147480518"/>
        </pc:sldMkLst>
      </pc:sldChg>
      <pc:sldChg chg="delSp add del setBg delDesignElem">
        <pc:chgData name="Janarthanan Selvaraj" userId="6602e38f-3d91-48ea-8748-de1399c0a65e" providerId="ADAL" clId="{CB6BB9DD-F210-41FD-B1F8-8867EDF758EE}" dt="2024-05-31T09:34:10.522" v="32" actId="47"/>
        <pc:sldMkLst>
          <pc:docMk/>
          <pc:sldMk cId="260691566" sldId="2147480519"/>
        </pc:sldMkLst>
      </pc:sldChg>
      <pc:sldChg chg="delSp add del setBg delDesignElem">
        <pc:chgData name="Janarthanan Selvaraj" userId="6602e38f-3d91-48ea-8748-de1399c0a65e" providerId="ADAL" clId="{CB6BB9DD-F210-41FD-B1F8-8867EDF758EE}" dt="2024-05-31T09:34:06.186" v="29" actId="47"/>
        <pc:sldMkLst>
          <pc:docMk/>
          <pc:sldMk cId="3751313024" sldId="2147480524"/>
        </pc:sldMkLst>
      </pc:sldChg>
      <pc:sldChg chg="delSp add del setBg delDesignElem">
        <pc:chgData name="Janarthanan Selvaraj" userId="6602e38f-3d91-48ea-8748-de1399c0a65e" providerId="ADAL" clId="{CB6BB9DD-F210-41FD-B1F8-8867EDF758EE}" dt="2024-05-31T09:34:06.799" v="30" actId="47"/>
        <pc:sldMkLst>
          <pc:docMk/>
          <pc:sldMk cId="3707542193" sldId="2147480525"/>
        </pc:sldMkLst>
      </pc:sldChg>
      <pc:sldChg chg="delSp add del setBg delDesignElem">
        <pc:chgData name="Janarthanan Selvaraj" userId="6602e38f-3d91-48ea-8748-de1399c0a65e" providerId="ADAL" clId="{CB6BB9DD-F210-41FD-B1F8-8867EDF758EE}" dt="2024-05-31T09:34:07.367" v="31" actId="47"/>
        <pc:sldMkLst>
          <pc:docMk/>
          <pc:sldMk cId="3733660571" sldId="2147480527"/>
        </pc:sldMkLst>
      </pc:sldChg>
      <pc:sldChg chg="delSp add del setBg delDesignElem">
        <pc:chgData name="Janarthanan Selvaraj" userId="6602e38f-3d91-48ea-8748-de1399c0a65e" providerId="ADAL" clId="{CB6BB9DD-F210-41FD-B1F8-8867EDF758EE}" dt="2024-05-31T09:35:04.371" v="39" actId="47"/>
        <pc:sldMkLst>
          <pc:docMk/>
          <pc:sldMk cId="3798023337" sldId="2147480545"/>
        </pc:sldMkLst>
      </pc:sldChg>
      <pc:sldChg chg="delSp modSp add mod setBg delDesignElem">
        <pc:chgData name="Janarthanan Selvaraj" userId="6602e38f-3d91-48ea-8748-de1399c0a65e" providerId="ADAL" clId="{CB6BB9DD-F210-41FD-B1F8-8867EDF758EE}" dt="2024-05-31T09:38:38.704" v="208" actId="255"/>
        <pc:sldMkLst>
          <pc:docMk/>
          <pc:sldMk cId="3014806544" sldId="2147480546"/>
        </pc:sldMkLst>
      </pc:sldChg>
      <pc:sldChg chg="delSp add del setBg delDesignElem">
        <pc:chgData name="Janarthanan Selvaraj" userId="6602e38f-3d91-48ea-8748-de1399c0a65e" providerId="ADAL" clId="{CB6BB9DD-F210-41FD-B1F8-8867EDF758EE}" dt="2024-05-31T09:34:05.549" v="28" actId="47"/>
        <pc:sldMkLst>
          <pc:docMk/>
          <pc:sldMk cId="2563920345" sldId="2147480550"/>
        </pc:sldMkLst>
      </pc:sldChg>
      <pc:sldChg chg="add">
        <pc:chgData name="Janarthanan Selvaraj" userId="6602e38f-3d91-48ea-8748-de1399c0a65e" providerId="ADAL" clId="{CB6BB9DD-F210-41FD-B1F8-8867EDF758EE}" dt="2024-05-31T09:33:58.945" v="27"/>
        <pc:sldMkLst>
          <pc:docMk/>
          <pc:sldMk cId="1435077861" sldId="2147480551"/>
        </pc:sldMkLst>
      </pc:sldChg>
      <pc:sldChg chg="add ord">
        <pc:chgData name="Janarthanan Selvaraj" userId="6602e38f-3d91-48ea-8748-de1399c0a65e" providerId="ADAL" clId="{CB6BB9DD-F210-41FD-B1F8-8867EDF758EE}" dt="2024-05-31T09:34:20.925" v="34"/>
        <pc:sldMkLst>
          <pc:docMk/>
          <pc:sldMk cId="4137431085" sldId="2147480552"/>
        </pc:sldMkLst>
      </pc:sldChg>
      <pc:sldChg chg="add">
        <pc:chgData name="Janarthanan Selvaraj" userId="6602e38f-3d91-48ea-8748-de1399c0a65e" providerId="ADAL" clId="{CB6BB9DD-F210-41FD-B1F8-8867EDF758EE}" dt="2024-05-31T09:33:58.945" v="27"/>
        <pc:sldMkLst>
          <pc:docMk/>
          <pc:sldMk cId="1293134407" sldId="2147480553"/>
        </pc:sldMkLst>
      </pc:sldChg>
      <pc:sldChg chg="addSp delSp add mod">
        <pc:chgData name="Janarthanan Selvaraj" userId="6602e38f-3d91-48ea-8748-de1399c0a65e" providerId="ADAL" clId="{CB6BB9DD-F210-41FD-B1F8-8867EDF758EE}" dt="2024-05-31T12:21:02.070" v="225" actId="22"/>
        <pc:sldMkLst>
          <pc:docMk/>
          <pc:sldMk cId="258132022" sldId="2147480554"/>
        </pc:sldMkLst>
      </pc:sldChg>
      <pc:sldChg chg="add">
        <pc:chgData name="Janarthanan Selvaraj" userId="6602e38f-3d91-48ea-8748-de1399c0a65e" providerId="ADAL" clId="{CB6BB9DD-F210-41FD-B1F8-8867EDF758EE}" dt="2024-05-31T09:33:58.945" v="27"/>
        <pc:sldMkLst>
          <pc:docMk/>
          <pc:sldMk cId="3617331808" sldId="2147480555"/>
        </pc:sldMkLst>
      </pc:sldChg>
      <pc:sldChg chg="modSp add mod">
        <pc:chgData name="Janarthanan Selvaraj" userId="6602e38f-3d91-48ea-8748-de1399c0a65e" providerId="ADAL" clId="{CB6BB9DD-F210-41FD-B1F8-8867EDF758EE}" dt="2024-05-31T09:39:06.184" v="221" actId="20577"/>
        <pc:sldMkLst>
          <pc:docMk/>
          <pc:sldMk cId="1196009326" sldId="2147480556"/>
        </pc:sldMkLst>
      </pc:sldChg>
      <pc:sldChg chg="del">
        <pc:chgData name="Janarthanan Selvaraj" userId="6602e38f-3d91-48ea-8748-de1399c0a65e" providerId="ADAL" clId="{CB6BB9DD-F210-41FD-B1F8-8867EDF758EE}" dt="2024-05-31T09:32:59.096" v="19" actId="47"/>
        <pc:sldMkLst>
          <pc:docMk/>
          <pc:sldMk cId="1413369074" sldId="2147480558"/>
        </pc:sldMkLst>
      </pc:sldChg>
      <pc:sldChg chg="del">
        <pc:chgData name="Janarthanan Selvaraj" userId="6602e38f-3d91-48ea-8748-de1399c0a65e" providerId="ADAL" clId="{CB6BB9DD-F210-41FD-B1F8-8867EDF758EE}" dt="2024-05-31T09:32:51.333" v="5" actId="47"/>
        <pc:sldMkLst>
          <pc:docMk/>
          <pc:sldMk cId="3844079904" sldId="2147480559"/>
        </pc:sldMkLst>
      </pc:sldChg>
      <pc:sldChg chg="del">
        <pc:chgData name="Janarthanan Selvaraj" userId="6602e38f-3d91-48ea-8748-de1399c0a65e" providerId="ADAL" clId="{CB6BB9DD-F210-41FD-B1F8-8867EDF758EE}" dt="2024-05-31T09:32:48.186" v="1" actId="47"/>
        <pc:sldMkLst>
          <pc:docMk/>
          <pc:sldMk cId="960259329" sldId="2147480560"/>
        </pc:sldMkLst>
      </pc:sldChg>
      <pc:sldChg chg="del">
        <pc:chgData name="Janarthanan Selvaraj" userId="6602e38f-3d91-48ea-8748-de1399c0a65e" providerId="ADAL" clId="{CB6BB9DD-F210-41FD-B1F8-8867EDF758EE}" dt="2024-05-31T09:32:52.593" v="8" actId="47"/>
        <pc:sldMkLst>
          <pc:docMk/>
          <pc:sldMk cId="2710240805" sldId="2147480561"/>
        </pc:sldMkLst>
      </pc:sldChg>
      <pc:sldChg chg="del">
        <pc:chgData name="Janarthanan Selvaraj" userId="6602e38f-3d91-48ea-8748-de1399c0a65e" providerId="ADAL" clId="{CB6BB9DD-F210-41FD-B1F8-8867EDF758EE}" dt="2024-05-31T09:32:53.493" v="10" actId="47"/>
        <pc:sldMkLst>
          <pc:docMk/>
          <pc:sldMk cId="807542544" sldId="2147480562"/>
        </pc:sldMkLst>
      </pc:sldChg>
      <pc:sldChg chg="del">
        <pc:chgData name="Janarthanan Selvaraj" userId="6602e38f-3d91-48ea-8748-de1399c0a65e" providerId="ADAL" clId="{CB6BB9DD-F210-41FD-B1F8-8867EDF758EE}" dt="2024-05-31T09:32:52.908" v="9" actId="47"/>
        <pc:sldMkLst>
          <pc:docMk/>
          <pc:sldMk cId="3806440285" sldId="2147480563"/>
        </pc:sldMkLst>
      </pc:sldChg>
      <pc:sldMasterChg chg="del delSldLayout">
        <pc:chgData name="Janarthanan Selvaraj" userId="6602e38f-3d91-48ea-8748-de1399c0a65e" providerId="ADAL" clId="{CB6BB9DD-F210-41FD-B1F8-8867EDF758EE}" dt="2024-05-31T09:32:53.493" v="10" actId="47"/>
        <pc:sldMasterMkLst>
          <pc:docMk/>
          <pc:sldMasterMk cId="3307896956" sldId="2147483744"/>
        </pc:sldMasterMkLst>
        <pc:sldLayoutChg chg="del">
          <pc:chgData name="Janarthanan Selvaraj" userId="6602e38f-3d91-48ea-8748-de1399c0a65e" providerId="ADAL" clId="{CB6BB9DD-F210-41FD-B1F8-8867EDF758EE}" dt="2024-05-31T09:32:53.493" v="10" actId="47"/>
          <pc:sldLayoutMkLst>
            <pc:docMk/>
            <pc:sldMasterMk cId="3307896956" sldId="2147483744"/>
            <pc:sldLayoutMk cId="3052251140" sldId="2147483745"/>
          </pc:sldLayoutMkLst>
        </pc:sldLayoutChg>
        <pc:sldLayoutChg chg="del">
          <pc:chgData name="Janarthanan Selvaraj" userId="6602e38f-3d91-48ea-8748-de1399c0a65e" providerId="ADAL" clId="{CB6BB9DD-F210-41FD-B1F8-8867EDF758EE}" dt="2024-05-31T09:32:53.493" v="10" actId="47"/>
          <pc:sldLayoutMkLst>
            <pc:docMk/>
            <pc:sldMasterMk cId="3307896956" sldId="2147483744"/>
            <pc:sldLayoutMk cId="497522200" sldId="2147483746"/>
          </pc:sldLayoutMkLst>
        </pc:sldLayoutChg>
        <pc:sldLayoutChg chg="del">
          <pc:chgData name="Janarthanan Selvaraj" userId="6602e38f-3d91-48ea-8748-de1399c0a65e" providerId="ADAL" clId="{CB6BB9DD-F210-41FD-B1F8-8867EDF758EE}" dt="2024-05-31T09:32:53.493" v="10" actId="47"/>
          <pc:sldLayoutMkLst>
            <pc:docMk/>
            <pc:sldMasterMk cId="3307896956" sldId="2147483744"/>
            <pc:sldLayoutMk cId="2199748403" sldId="2147483747"/>
          </pc:sldLayoutMkLst>
        </pc:sldLayoutChg>
        <pc:sldLayoutChg chg="del">
          <pc:chgData name="Janarthanan Selvaraj" userId="6602e38f-3d91-48ea-8748-de1399c0a65e" providerId="ADAL" clId="{CB6BB9DD-F210-41FD-B1F8-8867EDF758EE}" dt="2024-05-31T09:32:53.493" v="10" actId="47"/>
          <pc:sldLayoutMkLst>
            <pc:docMk/>
            <pc:sldMasterMk cId="3307896956" sldId="2147483744"/>
            <pc:sldLayoutMk cId="3917669660" sldId="2147483748"/>
          </pc:sldLayoutMkLst>
        </pc:sldLayoutChg>
        <pc:sldLayoutChg chg="del">
          <pc:chgData name="Janarthanan Selvaraj" userId="6602e38f-3d91-48ea-8748-de1399c0a65e" providerId="ADAL" clId="{CB6BB9DD-F210-41FD-B1F8-8867EDF758EE}" dt="2024-05-31T09:32:53.493" v="10" actId="47"/>
          <pc:sldLayoutMkLst>
            <pc:docMk/>
            <pc:sldMasterMk cId="3307896956" sldId="2147483744"/>
            <pc:sldLayoutMk cId="1794479623" sldId="2147483749"/>
          </pc:sldLayoutMkLst>
        </pc:sldLayoutChg>
        <pc:sldLayoutChg chg="del">
          <pc:chgData name="Janarthanan Selvaraj" userId="6602e38f-3d91-48ea-8748-de1399c0a65e" providerId="ADAL" clId="{CB6BB9DD-F210-41FD-B1F8-8867EDF758EE}" dt="2024-05-31T09:32:53.493" v="10" actId="47"/>
          <pc:sldLayoutMkLst>
            <pc:docMk/>
            <pc:sldMasterMk cId="3307896956" sldId="2147483744"/>
            <pc:sldLayoutMk cId="3024369966" sldId="2147483750"/>
          </pc:sldLayoutMkLst>
        </pc:sldLayoutChg>
      </pc:sldMasterChg>
    </pc:docChg>
  </pc:docChgLst>
  <pc:docChgLst>
    <pc:chgData name="Janarthanan Selvaraj" userId="8e8f83d9-d737-4123-a55b-43ffd2f0350b" providerId="ADAL" clId="{8C00EF98-5991-4703-B1CA-CEFF1C07ED2F}"/>
    <pc:docChg chg="undo custSel addSld delSld modSld sldOrd delMainMaster">
      <pc:chgData name="Janarthanan Selvaraj" userId="8e8f83d9-d737-4123-a55b-43ffd2f0350b" providerId="ADAL" clId="{8C00EF98-5991-4703-B1CA-CEFF1C07ED2F}" dt="2024-01-19T15:47:35.774" v="231" actId="1076"/>
      <pc:docMkLst>
        <pc:docMk/>
      </pc:docMkLst>
      <pc:sldChg chg="add del">
        <pc:chgData name="Janarthanan Selvaraj" userId="8e8f83d9-d737-4123-a55b-43ffd2f0350b" providerId="ADAL" clId="{8C00EF98-5991-4703-B1CA-CEFF1C07ED2F}" dt="2024-01-19T15:40:21.088" v="166" actId="47"/>
        <pc:sldMkLst>
          <pc:docMk/>
          <pc:sldMk cId="2306342227" sldId="286"/>
        </pc:sldMkLst>
      </pc:sldChg>
      <pc:sldChg chg="del">
        <pc:chgData name="Janarthanan Selvaraj" userId="8e8f83d9-d737-4123-a55b-43ffd2f0350b" providerId="ADAL" clId="{8C00EF98-5991-4703-B1CA-CEFF1C07ED2F}" dt="2024-01-19T15:38:55.698" v="156" actId="47"/>
        <pc:sldMkLst>
          <pc:docMk/>
          <pc:sldMk cId="1050836450" sldId="324"/>
        </pc:sldMkLst>
      </pc:sldChg>
      <pc:sldChg chg="del">
        <pc:chgData name="Janarthanan Selvaraj" userId="8e8f83d9-d737-4123-a55b-43ffd2f0350b" providerId="ADAL" clId="{8C00EF98-5991-4703-B1CA-CEFF1C07ED2F}" dt="2024-01-19T15:36:51.862" v="48" actId="47"/>
        <pc:sldMkLst>
          <pc:docMk/>
          <pc:sldMk cId="2535975624" sldId="333"/>
        </pc:sldMkLst>
      </pc:sldChg>
      <pc:sldChg chg="addSp delSp modSp mod">
        <pc:chgData name="Janarthanan Selvaraj" userId="8e8f83d9-d737-4123-a55b-43ffd2f0350b" providerId="ADAL" clId="{8C00EF98-5991-4703-B1CA-CEFF1C07ED2F}" dt="2024-01-19T15:47:35.774" v="231" actId="1076"/>
        <pc:sldMkLst>
          <pc:docMk/>
          <pc:sldMk cId="2342812346" sldId="334"/>
        </pc:sldMkLst>
      </pc:sldChg>
      <pc:sldChg chg="modSp mod">
        <pc:chgData name="Janarthanan Selvaraj" userId="8e8f83d9-d737-4123-a55b-43ffd2f0350b" providerId="ADAL" clId="{8C00EF98-5991-4703-B1CA-CEFF1C07ED2F}" dt="2024-01-19T15:38:46.586" v="155" actId="20577"/>
        <pc:sldMkLst>
          <pc:docMk/>
          <pc:sldMk cId="29895936" sldId="338"/>
        </pc:sldMkLst>
      </pc:sldChg>
      <pc:sldChg chg="add del">
        <pc:chgData name="Janarthanan Selvaraj" userId="8e8f83d9-d737-4123-a55b-43ffd2f0350b" providerId="ADAL" clId="{8C00EF98-5991-4703-B1CA-CEFF1C07ED2F}" dt="2024-01-19T15:39:07.130" v="162" actId="47"/>
        <pc:sldMkLst>
          <pc:docMk/>
          <pc:sldMk cId="136369149" sldId="2147480499"/>
        </pc:sldMkLst>
      </pc:sldChg>
      <pc:sldChg chg="add del">
        <pc:chgData name="Janarthanan Selvaraj" userId="8e8f83d9-d737-4123-a55b-43ffd2f0350b" providerId="ADAL" clId="{8C00EF98-5991-4703-B1CA-CEFF1C07ED2F}" dt="2024-01-19T15:39:06.203" v="161" actId="47"/>
        <pc:sldMkLst>
          <pc:docMk/>
          <pc:sldMk cId="2281331320" sldId="2147480500"/>
        </pc:sldMkLst>
      </pc:sldChg>
      <pc:sldChg chg="add del">
        <pc:chgData name="Janarthanan Selvaraj" userId="8e8f83d9-d737-4123-a55b-43ffd2f0350b" providerId="ADAL" clId="{8C00EF98-5991-4703-B1CA-CEFF1C07ED2F}" dt="2024-01-19T15:39:05.791" v="160" actId="47"/>
        <pc:sldMkLst>
          <pc:docMk/>
          <pc:sldMk cId="305470668" sldId="2147480501"/>
        </pc:sldMkLst>
      </pc:sldChg>
      <pc:sldChg chg="del">
        <pc:chgData name="Janarthanan Selvaraj" userId="8e8f83d9-d737-4123-a55b-43ffd2f0350b" providerId="ADAL" clId="{8C00EF98-5991-4703-B1CA-CEFF1C07ED2F}" dt="2024-01-19T15:39:14.713" v="163" actId="47"/>
        <pc:sldMkLst>
          <pc:docMk/>
          <pc:sldMk cId="2300781402" sldId="2147480505"/>
        </pc:sldMkLst>
      </pc:sldChg>
      <pc:sldChg chg="modSp mod">
        <pc:chgData name="Janarthanan Selvaraj" userId="8e8f83d9-d737-4123-a55b-43ffd2f0350b" providerId="ADAL" clId="{8C00EF98-5991-4703-B1CA-CEFF1C07ED2F}" dt="2024-01-19T15:36:46.545" v="47" actId="20577"/>
        <pc:sldMkLst>
          <pc:docMk/>
          <pc:sldMk cId="1738424040" sldId="2147480518"/>
        </pc:sldMkLst>
      </pc:sldChg>
      <pc:sldChg chg="addSp delSp modSp mod">
        <pc:chgData name="Janarthanan Selvaraj" userId="8e8f83d9-d737-4123-a55b-43ffd2f0350b" providerId="ADAL" clId="{8C00EF98-5991-4703-B1CA-CEFF1C07ED2F}" dt="2024-01-19T15:46:44.873" v="227" actId="1076"/>
        <pc:sldMkLst>
          <pc:docMk/>
          <pc:sldMk cId="1413369074" sldId="2147480558"/>
        </pc:sldMkLst>
      </pc:sldChg>
      <pc:sldChg chg="ord">
        <pc:chgData name="Janarthanan Selvaraj" userId="8e8f83d9-d737-4123-a55b-43ffd2f0350b" providerId="ADAL" clId="{8C00EF98-5991-4703-B1CA-CEFF1C07ED2F}" dt="2024-01-19T15:43:33.396" v="219"/>
        <pc:sldMkLst>
          <pc:docMk/>
          <pc:sldMk cId="3844079904" sldId="2147480559"/>
        </pc:sldMkLst>
      </pc:sldChg>
      <pc:sldChg chg="addSp delSp modSp add mod">
        <pc:chgData name="Janarthanan Selvaraj" userId="8e8f83d9-d737-4123-a55b-43ffd2f0350b" providerId="ADAL" clId="{8C00EF98-5991-4703-B1CA-CEFF1C07ED2F}" dt="2024-01-19T15:41:55.021" v="188" actId="20577"/>
        <pc:sldMkLst>
          <pc:docMk/>
          <pc:sldMk cId="2710240805" sldId="2147480561"/>
        </pc:sldMkLst>
      </pc:sldChg>
      <pc:sldChg chg="add">
        <pc:chgData name="Janarthanan Selvaraj" userId="8e8f83d9-d737-4123-a55b-43ffd2f0350b" providerId="ADAL" clId="{8C00EF98-5991-4703-B1CA-CEFF1C07ED2F}" dt="2024-01-19T15:41:40.173" v="167" actId="2890"/>
        <pc:sldMkLst>
          <pc:docMk/>
          <pc:sldMk cId="807542544" sldId="2147480562"/>
        </pc:sldMkLst>
      </pc:sldChg>
      <pc:sldChg chg="addSp delSp modSp add mod">
        <pc:chgData name="Janarthanan Selvaraj" userId="8e8f83d9-d737-4123-a55b-43ffd2f0350b" providerId="ADAL" clId="{8C00EF98-5991-4703-B1CA-CEFF1C07ED2F}" dt="2024-01-19T15:42:37.098" v="198" actId="207"/>
        <pc:sldMkLst>
          <pc:docMk/>
          <pc:sldMk cId="3806440285" sldId="2147480563"/>
        </pc:sldMkLst>
      </pc:sldChg>
      <pc:sldMasterChg chg="del delSldLayout">
        <pc:chgData name="Janarthanan Selvaraj" userId="8e8f83d9-d737-4123-a55b-43ffd2f0350b" providerId="ADAL" clId="{8C00EF98-5991-4703-B1CA-CEFF1C07ED2F}" dt="2024-01-19T15:39:14.713" v="163" actId="47"/>
        <pc:sldMasterMkLst>
          <pc:docMk/>
          <pc:sldMasterMk cId="494934206" sldId="2147483770"/>
        </pc:sldMasterMkLst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3176703233" sldId="2147483771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1241583416" sldId="2147483772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1207956255" sldId="2147483773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1348108455" sldId="2147483774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3931443684" sldId="2147483775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2149477126" sldId="2147483776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1014437811" sldId="2147483777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1301040287" sldId="2147483778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3731064818" sldId="2147483779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1472684735" sldId="2147483780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382870773" sldId="2147483781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566699372" sldId="2147483782"/>
          </pc:sldLayoutMkLst>
        </pc:sldLayoutChg>
        <pc:sldLayoutChg chg="del">
          <pc:chgData name="Janarthanan Selvaraj" userId="8e8f83d9-d737-4123-a55b-43ffd2f0350b" providerId="ADAL" clId="{8C00EF98-5991-4703-B1CA-CEFF1C07ED2F}" dt="2024-01-19T15:39:14.713" v="163" actId="47"/>
          <pc:sldLayoutMkLst>
            <pc:docMk/>
            <pc:sldMasterMk cId="494934206" sldId="2147483770"/>
            <pc:sldLayoutMk cId="3298944578" sldId="2147483783"/>
          </pc:sldLayoutMkLst>
        </pc:sldLayoutChg>
      </pc:sldMasterChg>
    </pc:docChg>
  </pc:docChgLst>
  <pc:docChgLst>
    <pc:chgData name="Janarthanan Selvaraj" userId="8e8f83d9-d737-4123-a55b-43ffd2f0350b" providerId="ADAL" clId="{58BE5129-05F4-4A82-92F7-66595EC4E24D}"/>
    <pc:docChg chg="undo custSel addSld delSld modSld sldOrd delMainMaster">
      <pc:chgData name="Janarthanan Selvaraj" userId="8e8f83d9-d737-4123-a55b-43ffd2f0350b" providerId="ADAL" clId="{58BE5129-05F4-4A82-92F7-66595EC4E24D}" dt="2023-10-06T02:14:13.659" v="201" actId="6549"/>
      <pc:docMkLst>
        <pc:docMk/>
      </pc:docMkLst>
      <pc:sldChg chg="del">
        <pc:chgData name="Janarthanan Selvaraj" userId="8e8f83d9-d737-4123-a55b-43ffd2f0350b" providerId="ADAL" clId="{58BE5129-05F4-4A82-92F7-66595EC4E24D}" dt="2023-10-06T01:50:01.478" v="94" actId="47"/>
        <pc:sldMkLst>
          <pc:docMk/>
          <pc:sldMk cId="1975785391" sldId="283"/>
        </pc:sldMkLst>
      </pc:sldChg>
      <pc:sldChg chg="del">
        <pc:chgData name="Janarthanan Selvaraj" userId="8e8f83d9-d737-4123-a55b-43ffd2f0350b" providerId="ADAL" clId="{58BE5129-05F4-4A82-92F7-66595EC4E24D}" dt="2023-10-06T01:50:07.932" v="96" actId="47"/>
        <pc:sldMkLst>
          <pc:docMk/>
          <pc:sldMk cId="2306342227" sldId="286"/>
        </pc:sldMkLst>
      </pc:sldChg>
      <pc:sldChg chg="del">
        <pc:chgData name="Janarthanan Selvaraj" userId="8e8f83d9-d737-4123-a55b-43ffd2f0350b" providerId="ADAL" clId="{58BE5129-05F4-4A82-92F7-66595EC4E24D}" dt="2023-10-06T01:50:09.314" v="98" actId="47"/>
        <pc:sldMkLst>
          <pc:docMk/>
          <pc:sldMk cId="4092907218" sldId="326"/>
        </pc:sldMkLst>
      </pc:sldChg>
      <pc:sldChg chg="modSp mod">
        <pc:chgData name="Janarthanan Selvaraj" userId="8e8f83d9-d737-4123-a55b-43ffd2f0350b" providerId="ADAL" clId="{58BE5129-05F4-4A82-92F7-66595EC4E24D}" dt="2023-10-06T02:00:43.181" v="158" actId="20577"/>
        <pc:sldMkLst>
          <pc:docMk/>
          <pc:sldMk cId="29895936" sldId="338"/>
        </pc:sldMkLst>
      </pc:sldChg>
      <pc:sldChg chg="del">
        <pc:chgData name="Janarthanan Selvaraj" userId="8e8f83d9-d737-4123-a55b-43ffd2f0350b" providerId="ADAL" clId="{58BE5129-05F4-4A82-92F7-66595EC4E24D}" dt="2023-10-06T01:49:16.117" v="92" actId="47"/>
        <pc:sldMkLst>
          <pc:docMk/>
          <pc:sldMk cId="1933180047" sldId="340"/>
        </pc:sldMkLst>
      </pc:sldChg>
      <pc:sldChg chg="del">
        <pc:chgData name="Janarthanan Selvaraj" userId="8e8f83d9-d737-4123-a55b-43ffd2f0350b" providerId="ADAL" clId="{58BE5129-05F4-4A82-92F7-66595EC4E24D}" dt="2023-10-06T01:50:02.333" v="95" actId="47"/>
        <pc:sldMkLst>
          <pc:docMk/>
          <pc:sldMk cId="0" sldId="2147480495"/>
        </pc:sldMkLst>
      </pc:sldChg>
      <pc:sldChg chg="add del">
        <pc:chgData name="Janarthanan Selvaraj" userId="8e8f83d9-d737-4123-a55b-43ffd2f0350b" providerId="ADAL" clId="{58BE5129-05F4-4A82-92F7-66595EC4E24D}" dt="2023-10-06T01:50:33.132" v="109" actId="47"/>
        <pc:sldMkLst>
          <pc:docMk/>
          <pc:sldMk cId="1762109373" sldId="2147480506"/>
        </pc:sldMkLst>
      </pc:sldChg>
      <pc:sldChg chg="del">
        <pc:chgData name="Janarthanan Selvaraj" userId="8e8f83d9-d737-4123-a55b-43ffd2f0350b" providerId="ADAL" clId="{58BE5129-05F4-4A82-92F7-66595EC4E24D}" dt="2023-10-06T01:50:10.097" v="99" actId="47"/>
        <pc:sldMkLst>
          <pc:docMk/>
          <pc:sldMk cId="3164422745" sldId="2147480507"/>
        </pc:sldMkLst>
      </pc:sldChg>
      <pc:sldChg chg="del">
        <pc:chgData name="Janarthanan Selvaraj" userId="8e8f83d9-d737-4123-a55b-43ffd2f0350b" providerId="ADAL" clId="{58BE5129-05F4-4A82-92F7-66595EC4E24D}" dt="2023-10-06T01:50:10.921" v="100" actId="47"/>
        <pc:sldMkLst>
          <pc:docMk/>
          <pc:sldMk cId="2390205848" sldId="2147480508"/>
        </pc:sldMkLst>
      </pc:sldChg>
      <pc:sldChg chg="del">
        <pc:chgData name="Janarthanan Selvaraj" userId="8e8f83d9-d737-4123-a55b-43ffd2f0350b" providerId="ADAL" clId="{58BE5129-05F4-4A82-92F7-66595EC4E24D}" dt="2023-10-06T01:50:11.658" v="101" actId="47"/>
        <pc:sldMkLst>
          <pc:docMk/>
          <pc:sldMk cId="162135402" sldId="2147480509"/>
        </pc:sldMkLst>
      </pc:sldChg>
      <pc:sldChg chg="del">
        <pc:chgData name="Janarthanan Selvaraj" userId="8e8f83d9-d737-4123-a55b-43ffd2f0350b" providerId="ADAL" clId="{58BE5129-05F4-4A82-92F7-66595EC4E24D}" dt="2023-10-06T01:50:16.782" v="105" actId="47"/>
        <pc:sldMkLst>
          <pc:docMk/>
          <pc:sldMk cId="881812089" sldId="2147480510"/>
        </pc:sldMkLst>
      </pc:sldChg>
      <pc:sldChg chg="del">
        <pc:chgData name="Janarthanan Selvaraj" userId="8e8f83d9-d737-4123-a55b-43ffd2f0350b" providerId="ADAL" clId="{58BE5129-05F4-4A82-92F7-66595EC4E24D}" dt="2023-10-06T01:50:20.789" v="107" actId="47"/>
        <pc:sldMkLst>
          <pc:docMk/>
          <pc:sldMk cId="3187986277" sldId="2147480511"/>
        </pc:sldMkLst>
      </pc:sldChg>
      <pc:sldChg chg="del">
        <pc:chgData name="Janarthanan Selvaraj" userId="8e8f83d9-d737-4123-a55b-43ffd2f0350b" providerId="ADAL" clId="{58BE5129-05F4-4A82-92F7-66595EC4E24D}" dt="2023-10-06T01:50:08.482" v="97" actId="47"/>
        <pc:sldMkLst>
          <pc:docMk/>
          <pc:sldMk cId="1099877878" sldId="2147480512"/>
        </pc:sldMkLst>
      </pc:sldChg>
      <pc:sldChg chg="del">
        <pc:chgData name="Janarthanan Selvaraj" userId="8e8f83d9-d737-4123-a55b-43ffd2f0350b" providerId="ADAL" clId="{58BE5129-05F4-4A82-92F7-66595EC4E24D}" dt="2023-10-06T01:50:12.485" v="102" actId="47"/>
        <pc:sldMkLst>
          <pc:docMk/>
          <pc:sldMk cId="3346282015" sldId="2147480513"/>
        </pc:sldMkLst>
      </pc:sldChg>
      <pc:sldChg chg="del">
        <pc:chgData name="Janarthanan Selvaraj" userId="8e8f83d9-d737-4123-a55b-43ffd2f0350b" providerId="ADAL" clId="{58BE5129-05F4-4A82-92F7-66595EC4E24D}" dt="2023-10-06T01:50:13.777" v="103" actId="47"/>
        <pc:sldMkLst>
          <pc:docMk/>
          <pc:sldMk cId="3221308435" sldId="2147480514"/>
        </pc:sldMkLst>
      </pc:sldChg>
      <pc:sldChg chg="del">
        <pc:chgData name="Janarthanan Selvaraj" userId="8e8f83d9-d737-4123-a55b-43ffd2f0350b" providerId="ADAL" clId="{58BE5129-05F4-4A82-92F7-66595EC4E24D}" dt="2023-10-06T01:50:15.430" v="104" actId="47"/>
        <pc:sldMkLst>
          <pc:docMk/>
          <pc:sldMk cId="7909751" sldId="2147480515"/>
        </pc:sldMkLst>
      </pc:sldChg>
      <pc:sldChg chg="del">
        <pc:chgData name="Janarthanan Selvaraj" userId="8e8f83d9-d737-4123-a55b-43ffd2f0350b" providerId="ADAL" clId="{58BE5129-05F4-4A82-92F7-66595EC4E24D}" dt="2023-10-06T01:50:18.621" v="106" actId="47"/>
        <pc:sldMkLst>
          <pc:docMk/>
          <pc:sldMk cId="3095991126" sldId="2147480516"/>
        </pc:sldMkLst>
      </pc:sldChg>
      <pc:sldChg chg="del">
        <pc:chgData name="Janarthanan Selvaraj" userId="8e8f83d9-d737-4123-a55b-43ffd2f0350b" providerId="ADAL" clId="{58BE5129-05F4-4A82-92F7-66595EC4E24D}" dt="2023-10-06T01:49:16.684" v="93" actId="47"/>
        <pc:sldMkLst>
          <pc:docMk/>
          <pc:sldMk cId="3244210731" sldId="2147480517"/>
        </pc:sldMkLst>
      </pc:sldChg>
      <pc:sldChg chg="addSp delSp modSp new mod setBg">
        <pc:chgData name="Janarthanan Selvaraj" userId="8e8f83d9-d737-4123-a55b-43ffd2f0350b" providerId="ADAL" clId="{58BE5129-05F4-4A82-92F7-66595EC4E24D}" dt="2023-10-05T16:12:16.239" v="91" actId="113"/>
        <pc:sldMkLst>
          <pc:docMk/>
          <pc:sldMk cId="1738424040" sldId="2147480518"/>
        </pc:sldMkLst>
      </pc:sldChg>
      <pc:sldChg chg="delSp add del setBg delDesignElem">
        <pc:chgData name="Janarthanan Selvaraj" userId="8e8f83d9-d737-4123-a55b-43ffd2f0350b" providerId="ADAL" clId="{58BE5129-05F4-4A82-92F7-66595EC4E24D}" dt="2023-10-06T02:01:49.742" v="162" actId="47"/>
        <pc:sldMkLst>
          <pc:docMk/>
          <pc:sldMk cId="2241487891" sldId="2147480557"/>
        </pc:sldMkLst>
      </pc:sldChg>
      <pc:sldChg chg="addSp delSp modSp add mod">
        <pc:chgData name="Janarthanan Selvaraj" userId="8e8f83d9-d737-4123-a55b-43ffd2f0350b" providerId="ADAL" clId="{58BE5129-05F4-4A82-92F7-66595EC4E24D}" dt="2023-10-06T02:04:43.149" v="177" actId="1076"/>
        <pc:sldMkLst>
          <pc:docMk/>
          <pc:sldMk cId="1413369074" sldId="2147480558"/>
        </pc:sldMkLst>
      </pc:sldChg>
      <pc:sldChg chg="new del">
        <pc:chgData name="Janarthanan Selvaraj" userId="8e8f83d9-d737-4123-a55b-43ffd2f0350b" providerId="ADAL" clId="{58BE5129-05F4-4A82-92F7-66595EC4E24D}" dt="2023-10-06T02:13:37.848" v="181" actId="2696"/>
        <pc:sldMkLst>
          <pc:docMk/>
          <pc:sldMk cId="3085955468" sldId="2147480559"/>
        </pc:sldMkLst>
      </pc:sldChg>
      <pc:sldChg chg="new del">
        <pc:chgData name="Janarthanan Selvaraj" userId="8e8f83d9-d737-4123-a55b-43ffd2f0350b" providerId="ADAL" clId="{58BE5129-05F4-4A82-92F7-66595EC4E24D}" dt="2023-10-06T02:13:25.188" v="179" actId="680"/>
        <pc:sldMkLst>
          <pc:docMk/>
          <pc:sldMk cId="3444110138" sldId="2147480559"/>
        </pc:sldMkLst>
      </pc:sldChg>
      <pc:sldChg chg="addSp delSp modSp add mod ord">
        <pc:chgData name="Janarthanan Selvaraj" userId="8e8f83d9-d737-4123-a55b-43ffd2f0350b" providerId="ADAL" clId="{58BE5129-05F4-4A82-92F7-66595EC4E24D}" dt="2023-10-06T02:14:13.659" v="201" actId="6549"/>
        <pc:sldMkLst>
          <pc:docMk/>
          <pc:sldMk cId="3844079904" sldId="2147480559"/>
        </pc:sldMkLst>
      </pc:sldChg>
      <pc:sldMasterChg chg="delSldLayout">
        <pc:chgData name="Janarthanan Selvaraj" userId="8e8f83d9-d737-4123-a55b-43ffd2f0350b" providerId="ADAL" clId="{58BE5129-05F4-4A82-92F7-66595EC4E24D}" dt="2023-10-06T01:50:07.932" v="96" actId="47"/>
        <pc:sldMasterMkLst>
          <pc:docMk/>
          <pc:sldMasterMk cId="3307896956" sldId="2147483744"/>
        </pc:sldMasterMkLst>
        <pc:sldLayoutChg chg="del">
          <pc:chgData name="Janarthanan Selvaraj" userId="8e8f83d9-d737-4123-a55b-43ffd2f0350b" providerId="ADAL" clId="{58BE5129-05F4-4A82-92F7-66595EC4E24D}" dt="2023-10-06T01:50:07.932" v="96" actId="47"/>
          <pc:sldLayoutMkLst>
            <pc:docMk/>
            <pc:sldMasterMk cId="3307896956" sldId="2147483744"/>
            <pc:sldLayoutMk cId="2650906997" sldId="2147483750"/>
          </pc:sldLayoutMkLst>
        </pc:sldLayoutChg>
      </pc:sldMasterChg>
      <pc:sldMasterChg chg="del delSldLayout">
        <pc:chgData name="Janarthanan Selvaraj" userId="8e8f83d9-d737-4123-a55b-43ffd2f0350b" providerId="ADAL" clId="{58BE5129-05F4-4A82-92F7-66595EC4E24D}" dt="2023-10-06T01:50:02.333" v="95" actId="47"/>
        <pc:sldMasterMkLst>
          <pc:docMk/>
          <pc:sldMasterMk cId="33236182" sldId="2147483751"/>
        </pc:sldMasterMkLst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1337803929" sldId="2147483752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2075834974" sldId="2147483753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300469680" sldId="2147483754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803970525" sldId="2147483755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2043388689" sldId="2147483756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513008030" sldId="2147483757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3851726811" sldId="2147483758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530049394" sldId="2147483759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2035695892" sldId="2147483760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1335873167" sldId="2147483761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3843470541" sldId="2147483762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1698331873" sldId="2147483763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572208226" sldId="2147483764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964152550" sldId="2147483765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2899957015" sldId="2147483766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722970642" sldId="2147483767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1432337198" sldId="2147483768"/>
          </pc:sldLayoutMkLst>
        </pc:sldLayoutChg>
        <pc:sldLayoutChg chg="del">
          <pc:chgData name="Janarthanan Selvaraj" userId="8e8f83d9-d737-4123-a55b-43ffd2f0350b" providerId="ADAL" clId="{58BE5129-05F4-4A82-92F7-66595EC4E24D}" dt="2023-10-06T01:50:02.333" v="95" actId="47"/>
          <pc:sldLayoutMkLst>
            <pc:docMk/>
            <pc:sldMasterMk cId="33236182" sldId="2147483751"/>
            <pc:sldLayoutMk cId="670235863" sldId="2147483769"/>
          </pc:sldLayoutMkLst>
        </pc:sldLayoutChg>
      </pc:sldMasterChg>
    </pc:docChg>
  </pc:docChgLst>
  <pc:docChgLst>
    <pc:chgData name="Janarthanan Selvaraj" userId="8e8f83d9-d737-4123-a55b-43ffd2f0350b" providerId="ADAL" clId="{1992C13A-331A-4B71-ACCB-2F615C06DE1C}"/>
    <pc:docChg chg="undo custSel modSld">
      <pc:chgData name="Janarthanan Selvaraj" userId="8e8f83d9-d737-4123-a55b-43ffd2f0350b" providerId="ADAL" clId="{1992C13A-331A-4B71-ACCB-2F615C06DE1C}" dt="2025-08-22T15:30:38.082" v="35" actId="1076"/>
      <pc:docMkLst>
        <pc:docMk/>
      </pc:docMkLst>
      <pc:sldChg chg="addSp delSp modSp mod">
        <pc:chgData name="Janarthanan Selvaraj" userId="8e8f83d9-d737-4123-a55b-43ffd2f0350b" providerId="ADAL" clId="{1992C13A-331A-4B71-ACCB-2F615C06DE1C}" dt="2025-08-22T15:30:38.082" v="35" actId="1076"/>
        <pc:sldMkLst>
          <pc:docMk/>
          <pc:sldMk cId="1170131231" sldId="2147480716"/>
        </pc:sldMkLst>
        <pc:picChg chg="mod">
          <ac:chgData name="Janarthanan Selvaraj" userId="8e8f83d9-d737-4123-a55b-43ffd2f0350b" providerId="ADAL" clId="{1992C13A-331A-4B71-ACCB-2F615C06DE1C}" dt="2025-08-22T15:30:10.799" v="31" actId="1076"/>
          <ac:picMkLst>
            <pc:docMk/>
            <pc:sldMk cId="1170131231" sldId="2147480716"/>
            <ac:picMk id="2" creationId="{EA988F7E-526F-FE62-3309-909595E27E9B}"/>
          </ac:picMkLst>
        </pc:picChg>
        <pc:picChg chg="add del mod">
          <ac:chgData name="Janarthanan Selvaraj" userId="8e8f83d9-d737-4123-a55b-43ffd2f0350b" providerId="ADAL" clId="{1992C13A-331A-4B71-ACCB-2F615C06DE1C}" dt="2025-08-22T15:27:52.047" v="2" actId="478"/>
          <ac:picMkLst>
            <pc:docMk/>
            <pc:sldMk cId="1170131231" sldId="2147480716"/>
            <ac:picMk id="5" creationId="{73EE516A-420B-212F-F78D-A85533BD0DD7}"/>
          </ac:picMkLst>
        </pc:picChg>
        <pc:picChg chg="add del mod">
          <ac:chgData name="Janarthanan Selvaraj" userId="8e8f83d9-d737-4123-a55b-43ffd2f0350b" providerId="ADAL" clId="{1992C13A-331A-4B71-ACCB-2F615C06DE1C}" dt="2025-08-22T15:28:41.465" v="7" actId="478"/>
          <ac:picMkLst>
            <pc:docMk/>
            <pc:sldMk cId="1170131231" sldId="2147480716"/>
            <ac:picMk id="6" creationId="{8C079D8D-7759-E6D5-14E6-2D8FF9CA9E44}"/>
          </ac:picMkLst>
        </pc:picChg>
        <pc:picChg chg="add del mod">
          <ac:chgData name="Janarthanan Selvaraj" userId="8e8f83d9-d737-4123-a55b-43ffd2f0350b" providerId="ADAL" clId="{1992C13A-331A-4B71-ACCB-2F615C06DE1C}" dt="2025-08-22T15:29:05.721" v="13" actId="478"/>
          <ac:picMkLst>
            <pc:docMk/>
            <pc:sldMk cId="1170131231" sldId="2147480716"/>
            <ac:picMk id="7" creationId="{7129904E-861F-4422-EFD3-C951427C90A3}"/>
          </ac:picMkLst>
        </pc:picChg>
        <pc:picChg chg="add mod">
          <ac:chgData name="Janarthanan Selvaraj" userId="8e8f83d9-d737-4123-a55b-43ffd2f0350b" providerId="ADAL" clId="{1992C13A-331A-4B71-ACCB-2F615C06DE1C}" dt="2025-08-22T15:29:59.020" v="26" actId="1076"/>
          <ac:picMkLst>
            <pc:docMk/>
            <pc:sldMk cId="1170131231" sldId="2147480716"/>
            <ac:picMk id="8" creationId="{A3EA74ED-2F05-2D7E-516D-D63FCADC6DB4}"/>
          </ac:picMkLst>
        </pc:picChg>
        <pc:picChg chg="add mod">
          <ac:chgData name="Janarthanan Selvaraj" userId="8e8f83d9-d737-4123-a55b-43ffd2f0350b" providerId="ADAL" clId="{1992C13A-331A-4B71-ACCB-2F615C06DE1C}" dt="2025-08-22T15:30:04.193" v="28" actId="14100"/>
          <ac:picMkLst>
            <pc:docMk/>
            <pc:sldMk cId="1170131231" sldId="2147480716"/>
            <ac:picMk id="9" creationId="{F98AE1E3-AEAB-3ACD-FB60-8FCAEAA88FA3}"/>
          </ac:picMkLst>
        </pc:picChg>
        <pc:picChg chg="add mod">
          <ac:chgData name="Janarthanan Selvaraj" userId="8e8f83d9-d737-4123-a55b-43ffd2f0350b" providerId="ADAL" clId="{1992C13A-331A-4B71-ACCB-2F615C06DE1C}" dt="2025-08-22T15:30:38.082" v="35" actId="1076"/>
          <ac:picMkLst>
            <pc:docMk/>
            <pc:sldMk cId="1170131231" sldId="2147480716"/>
            <ac:picMk id="10" creationId="{0CF914E6-1275-3BF0-2BD0-04E2650C55B6}"/>
          </ac:picMkLst>
        </pc:picChg>
      </pc:sldChg>
    </pc:docChg>
  </pc:docChgLst>
  <pc:docChgLst>
    <pc:chgData name="Janarthanan Selvaraj" userId="6602e38f-3d91-48ea-8748-de1399c0a65e" providerId="ADAL" clId="{7ECEC298-5709-4EDF-BDFC-FA7BC2A01F9C}"/>
    <pc:docChg chg="custSel modSld">
      <pc:chgData name="Janarthanan Selvaraj" userId="6602e38f-3d91-48ea-8748-de1399c0a65e" providerId="ADAL" clId="{7ECEC298-5709-4EDF-BDFC-FA7BC2A01F9C}" dt="2025-06-08T06:24:28.681" v="136" actId="26606"/>
      <pc:docMkLst>
        <pc:docMk/>
      </pc:docMkLst>
      <pc:sldChg chg="addSp delSp modSp mod">
        <pc:chgData name="Janarthanan Selvaraj" userId="6602e38f-3d91-48ea-8748-de1399c0a65e" providerId="ADAL" clId="{7ECEC298-5709-4EDF-BDFC-FA7BC2A01F9C}" dt="2025-06-08T06:24:28.681" v="136" actId="26606"/>
        <pc:sldMkLst>
          <pc:docMk/>
          <pc:sldMk cId="1418534281" sldId="2147480651"/>
        </pc:sldMkLst>
      </pc:sldChg>
      <pc:sldChg chg="addSp delSp modSp mod">
        <pc:chgData name="Janarthanan Selvaraj" userId="6602e38f-3d91-48ea-8748-de1399c0a65e" providerId="ADAL" clId="{7ECEC298-5709-4EDF-BDFC-FA7BC2A01F9C}" dt="2025-06-08T06:19:05.361" v="0" actId="26606"/>
        <pc:sldMkLst>
          <pc:docMk/>
          <pc:sldMk cId="2333445442" sldId="2147480693"/>
        </pc:sldMkLst>
      </pc:sldChg>
    </pc:docChg>
  </pc:docChgLst>
  <pc:docChgLst>
    <pc:chgData name="Janarthanan Selvaraj" userId="6602e38f-3d91-48ea-8748-de1399c0a65e" providerId="ADAL" clId="{F894A45F-8B64-4FC2-8695-00932E399C63}"/>
    <pc:docChg chg="undo custSel addSld delSld modSld">
      <pc:chgData name="Janarthanan Selvaraj" userId="6602e38f-3d91-48ea-8748-de1399c0a65e" providerId="ADAL" clId="{F894A45F-8B64-4FC2-8695-00932E399C63}" dt="2024-09-29T03:26:21.158" v="211" actId="47"/>
      <pc:docMkLst>
        <pc:docMk/>
      </pc:docMkLst>
      <pc:sldChg chg="addSp delSp modSp mod">
        <pc:chgData name="Janarthanan Selvaraj" userId="6602e38f-3d91-48ea-8748-de1399c0a65e" providerId="ADAL" clId="{F894A45F-8B64-4FC2-8695-00932E399C63}" dt="2024-09-28T03:41:19.774" v="19" actId="1076"/>
        <pc:sldMkLst>
          <pc:docMk/>
          <pc:sldMk cId="2344621570" sldId="332"/>
        </pc:sldMkLst>
      </pc:sldChg>
      <pc:sldChg chg="addSp modSp mod modAnim">
        <pc:chgData name="Janarthanan Selvaraj" userId="6602e38f-3d91-48ea-8748-de1399c0a65e" providerId="ADAL" clId="{F894A45F-8B64-4FC2-8695-00932E399C63}" dt="2024-09-28T03:42:31.040" v="57" actId="27636"/>
        <pc:sldMkLst>
          <pc:docMk/>
          <pc:sldMk cId="2342812346" sldId="334"/>
        </pc:sldMkLst>
      </pc:sldChg>
      <pc:sldChg chg="del">
        <pc:chgData name="Janarthanan Selvaraj" userId="6602e38f-3d91-48ea-8748-de1399c0a65e" providerId="ADAL" clId="{F894A45F-8B64-4FC2-8695-00932E399C63}" dt="2024-09-28T03:49:51.092" v="169" actId="47"/>
        <pc:sldMkLst>
          <pc:docMk/>
          <pc:sldMk cId="600201677" sldId="2147480564"/>
        </pc:sldMkLst>
      </pc:sldChg>
      <pc:sldChg chg="addSp delSp modSp del mod">
        <pc:chgData name="Janarthanan Selvaraj" userId="6602e38f-3d91-48ea-8748-de1399c0a65e" providerId="ADAL" clId="{F894A45F-8B64-4FC2-8695-00932E399C63}" dt="2024-09-29T03:26:21.158" v="211" actId="47"/>
        <pc:sldMkLst>
          <pc:docMk/>
          <pc:sldMk cId="3080280573" sldId="2147480622"/>
        </pc:sldMkLst>
      </pc:sldChg>
      <pc:sldChg chg="addSp delSp modSp new del mod setBg modClrScheme addAnim delAnim setClrOvrMap delDesignElem chgLayout">
        <pc:chgData name="Janarthanan Selvaraj" userId="6602e38f-3d91-48ea-8748-de1399c0a65e" providerId="ADAL" clId="{F894A45F-8B64-4FC2-8695-00932E399C63}" dt="2024-09-29T03:26:15.605" v="210" actId="47"/>
        <pc:sldMkLst>
          <pc:docMk/>
          <pc:sldMk cId="1161506818" sldId="2147480623"/>
        </pc:sldMkLst>
      </pc:sldChg>
      <pc:sldChg chg="add">
        <pc:chgData name="Janarthanan Selvaraj" userId="6602e38f-3d91-48ea-8748-de1399c0a65e" providerId="ADAL" clId="{F894A45F-8B64-4FC2-8695-00932E399C63}" dt="2024-09-29T02:54:27.036" v="170" actId="2890"/>
        <pc:sldMkLst>
          <pc:docMk/>
          <pc:sldMk cId="3569617608" sldId="2147480624"/>
        </pc:sldMkLst>
      </pc:sldChg>
      <pc:sldChg chg="addSp delSp modSp new mod">
        <pc:chgData name="Janarthanan Selvaraj" userId="6602e38f-3d91-48ea-8748-de1399c0a65e" providerId="ADAL" clId="{F894A45F-8B64-4FC2-8695-00932E399C63}" dt="2024-09-29T02:57:37.913" v="209" actId="20577"/>
        <pc:sldMkLst>
          <pc:docMk/>
          <pc:sldMk cId="3555237947" sldId="2147480625"/>
        </pc:sldMkLst>
      </pc:sldChg>
    </pc:docChg>
  </pc:docChgLst>
  <pc:docChgLst>
    <pc:chgData name="Janarthanan Selvaraj" userId="8e8f83d9-d737-4123-a55b-43ffd2f0350b" providerId="ADAL" clId="{7EE6FB8A-78BF-4D7F-859D-AC281A8E729C}"/>
    <pc:docChg chg="undo custSel addSld delSld modSld sldOrd">
      <pc:chgData name="Janarthanan Selvaraj" userId="8e8f83d9-d737-4123-a55b-43ffd2f0350b" providerId="ADAL" clId="{7EE6FB8A-78BF-4D7F-859D-AC281A8E729C}" dt="2023-08-16T16:07:54.158" v="853" actId="1076"/>
      <pc:docMkLst>
        <pc:docMk/>
      </pc:docMkLst>
      <pc:sldChg chg="addSp delSp modSp add del mod setBg modClrScheme setClrOvrMap chgLayout">
        <pc:chgData name="Janarthanan Selvaraj" userId="8e8f83d9-d737-4123-a55b-43ffd2f0350b" providerId="ADAL" clId="{7EE6FB8A-78BF-4D7F-859D-AC281A8E729C}" dt="2023-08-11T14:24:09.020" v="153" actId="47"/>
        <pc:sldMkLst>
          <pc:docMk/>
          <pc:sldMk cId="2705789098" sldId="256"/>
        </pc:sldMkLst>
      </pc:sldChg>
      <pc:sldChg chg="add del">
        <pc:chgData name="Janarthanan Selvaraj" userId="8e8f83d9-d737-4123-a55b-43ffd2f0350b" providerId="ADAL" clId="{7EE6FB8A-78BF-4D7F-859D-AC281A8E729C}" dt="2023-08-11T14:25:00.319" v="156" actId="47"/>
        <pc:sldMkLst>
          <pc:docMk/>
          <pc:sldMk cId="0" sldId="258"/>
        </pc:sldMkLst>
      </pc:sldChg>
      <pc:sldChg chg="addSp delSp modSp">
        <pc:chgData name="Janarthanan Selvaraj" userId="8e8f83d9-d737-4123-a55b-43ffd2f0350b" providerId="ADAL" clId="{7EE6FB8A-78BF-4D7F-859D-AC281A8E729C}" dt="2023-08-11T14:20:28.305" v="94"/>
        <pc:sldMkLst>
          <pc:docMk/>
          <pc:sldMk cId="0" sldId="264"/>
        </pc:sldMkLst>
      </pc:sldChg>
      <pc:sldChg chg="add setBg">
        <pc:chgData name="Janarthanan Selvaraj" userId="8e8f83d9-d737-4123-a55b-43ffd2f0350b" providerId="ADAL" clId="{7EE6FB8A-78BF-4D7F-859D-AC281A8E729C}" dt="2023-08-11T14:24:07.149" v="152"/>
        <pc:sldMkLst>
          <pc:docMk/>
          <pc:sldMk cId="1975785391" sldId="283"/>
        </pc:sldMkLst>
      </pc:sldChg>
      <pc:sldChg chg="modSp add mod setBg">
        <pc:chgData name="Janarthanan Selvaraj" userId="8e8f83d9-d737-4123-a55b-43ffd2f0350b" providerId="ADAL" clId="{7EE6FB8A-78BF-4D7F-859D-AC281A8E729C}" dt="2023-08-11T14:25:30.458" v="168" actId="20577"/>
        <pc:sldMkLst>
          <pc:docMk/>
          <pc:sldMk cId="2306342227" sldId="286"/>
        </pc:sldMkLst>
      </pc:sldChg>
      <pc:sldChg chg="del">
        <pc:chgData name="Janarthanan Selvaraj" userId="8e8f83d9-d737-4123-a55b-43ffd2f0350b" providerId="ADAL" clId="{7EE6FB8A-78BF-4D7F-859D-AC281A8E729C}" dt="2023-08-11T14:34:20.665" v="317" actId="47"/>
        <pc:sldMkLst>
          <pc:docMk/>
          <pc:sldMk cId="129231786" sldId="323"/>
        </pc:sldMkLst>
      </pc:sldChg>
      <pc:sldChg chg="addSp delSp modSp del mod">
        <pc:chgData name="Janarthanan Selvaraj" userId="8e8f83d9-d737-4123-a55b-43ffd2f0350b" providerId="ADAL" clId="{7EE6FB8A-78BF-4D7F-859D-AC281A8E729C}" dt="2023-08-11T14:31:28.821" v="242" actId="47"/>
        <pc:sldMkLst>
          <pc:docMk/>
          <pc:sldMk cId="773265370" sldId="325"/>
        </pc:sldMkLst>
      </pc:sldChg>
      <pc:sldChg chg="addSp delSp modSp mod ord">
        <pc:chgData name="Janarthanan Selvaraj" userId="8e8f83d9-d737-4123-a55b-43ffd2f0350b" providerId="ADAL" clId="{7EE6FB8A-78BF-4D7F-859D-AC281A8E729C}" dt="2023-08-11T14:45:46.423" v="520" actId="1076"/>
        <pc:sldMkLst>
          <pc:docMk/>
          <pc:sldMk cId="4092907218" sldId="326"/>
        </pc:sldMkLst>
      </pc:sldChg>
      <pc:sldChg chg="del">
        <pc:chgData name="Janarthanan Selvaraj" userId="8e8f83d9-d737-4123-a55b-43ffd2f0350b" providerId="ADAL" clId="{7EE6FB8A-78BF-4D7F-859D-AC281A8E729C}" dt="2023-08-11T14:34:26.823" v="321" actId="47"/>
        <pc:sldMkLst>
          <pc:docMk/>
          <pc:sldMk cId="4004455632" sldId="327"/>
        </pc:sldMkLst>
      </pc:sldChg>
      <pc:sldChg chg="del">
        <pc:chgData name="Janarthanan Selvaraj" userId="8e8f83d9-d737-4123-a55b-43ffd2f0350b" providerId="ADAL" clId="{7EE6FB8A-78BF-4D7F-859D-AC281A8E729C}" dt="2023-08-11T14:34:25.548" v="320" actId="47"/>
        <pc:sldMkLst>
          <pc:docMk/>
          <pc:sldMk cId="1172950853" sldId="328"/>
        </pc:sldMkLst>
      </pc:sldChg>
      <pc:sldChg chg="del">
        <pc:chgData name="Janarthanan Selvaraj" userId="8e8f83d9-d737-4123-a55b-43ffd2f0350b" providerId="ADAL" clId="{7EE6FB8A-78BF-4D7F-859D-AC281A8E729C}" dt="2023-08-11T14:12:40.939" v="0" actId="47"/>
        <pc:sldMkLst>
          <pc:docMk/>
          <pc:sldMk cId="2494411290" sldId="329"/>
        </pc:sldMkLst>
      </pc:sldChg>
      <pc:sldChg chg="del">
        <pc:chgData name="Janarthanan Selvaraj" userId="8e8f83d9-d737-4123-a55b-43ffd2f0350b" providerId="ADAL" clId="{7EE6FB8A-78BF-4D7F-859D-AC281A8E729C}" dt="2023-08-11T14:34:23.390" v="318" actId="47"/>
        <pc:sldMkLst>
          <pc:docMk/>
          <pc:sldMk cId="3053949720" sldId="330"/>
        </pc:sldMkLst>
      </pc:sldChg>
      <pc:sldChg chg="addSp delSp modSp mod">
        <pc:chgData name="Janarthanan Selvaraj" userId="8e8f83d9-d737-4123-a55b-43ffd2f0350b" providerId="ADAL" clId="{7EE6FB8A-78BF-4D7F-859D-AC281A8E729C}" dt="2023-08-11T14:32:10.479" v="258" actId="2711"/>
        <pc:sldMkLst>
          <pc:docMk/>
          <pc:sldMk cId="402488840" sldId="331"/>
        </pc:sldMkLst>
      </pc:sldChg>
      <pc:sldChg chg="del">
        <pc:chgData name="Janarthanan Selvaraj" userId="8e8f83d9-d737-4123-a55b-43ffd2f0350b" providerId="ADAL" clId="{7EE6FB8A-78BF-4D7F-859D-AC281A8E729C}" dt="2023-08-11T14:34:19.885" v="316" actId="47"/>
        <pc:sldMkLst>
          <pc:docMk/>
          <pc:sldMk cId="2854916831" sldId="335"/>
        </pc:sldMkLst>
      </pc:sldChg>
      <pc:sldChg chg="modSp del ord">
        <pc:chgData name="Janarthanan Selvaraj" userId="8e8f83d9-d737-4123-a55b-43ffd2f0350b" providerId="ADAL" clId="{7EE6FB8A-78BF-4D7F-859D-AC281A8E729C}" dt="2023-08-11T14:34:18.999" v="315" actId="47"/>
        <pc:sldMkLst>
          <pc:docMk/>
          <pc:sldMk cId="3193717080" sldId="336"/>
        </pc:sldMkLst>
      </pc:sldChg>
      <pc:sldChg chg="del">
        <pc:chgData name="Janarthanan Selvaraj" userId="8e8f83d9-d737-4123-a55b-43ffd2f0350b" providerId="ADAL" clId="{7EE6FB8A-78BF-4D7F-859D-AC281A8E729C}" dt="2023-08-11T14:34:24.519" v="319" actId="47"/>
        <pc:sldMkLst>
          <pc:docMk/>
          <pc:sldMk cId="3777325680" sldId="337"/>
        </pc:sldMkLst>
      </pc:sldChg>
      <pc:sldChg chg="modSp mod">
        <pc:chgData name="Janarthanan Selvaraj" userId="8e8f83d9-d737-4123-a55b-43ffd2f0350b" providerId="ADAL" clId="{7EE6FB8A-78BF-4D7F-859D-AC281A8E729C}" dt="2023-08-11T14:50:20.114" v="754" actId="5793"/>
        <pc:sldMkLst>
          <pc:docMk/>
          <pc:sldMk cId="29895936" sldId="338"/>
        </pc:sldMkLst>
      </pc:sldChg>
      <pc:sldChg chg="del">
        <pc:chgData name="Janarthanan Selvaraj" userId="8e8f83d9-d737-4123-a55b-43ffd2f0350b" providerId="ADAL" clId="{7EE6FB8A-78BF-4D7F-859D-AC281A8E729C}" dt="2023-08-11T14:34:28.503" v="322" actId="47"/>
        <pc:sldMkLst>
          <pc:docMk/>
          <pc:sldMk cId="1529923838" sldId="342"/>
        </pc:sldMkLst>
      </pc:sldChg>
      <pc:sldChg chg="delSp add del setBg delDesignElem">
        <pc:chgData name="Janarthanan Selvaraj" userId="8e8f83d9-d737-4123-a55b-43ffd2f0350b" providerId="ADAL" clId="{7EE6FB8A-78BF-4D7F-859D-AC281A8E729C}" dt="2023-08-11T14:41:21.587" v="467" actId="47"/>
        <pc:sldMkLst>
          <pc:docMk/>
          <pc:sldMk cId="207142442" sldId="2076136343"/>
        </pc:sldMkLst>
      </pc:sldChg>
      <pc:sldChg chg="delSp add mod">
        <pc:chgData name="Janarthanan Selvaraj" userId="8e8f83d9-d737-4123-a55b-43ffd2f0350b" providerId="ADAL" clId="{7EE6FB8A-78BF-4D7F-859D-AC281A8E729C}" dt="2023-08-11T14:31:18.653" v="241" actId="478"/>
        <pc:sldMkLst>
          <pc:docMk/>
          <pc:sldMk cId="1024853107" sldId="2076136344"/>
        </pc:sldMkLst>
      </pc:sldChg>
      <pc:sldChg chg="modSp mod">
        <pc:chgData name="Janarthanan Selvaraj" userId="8e8f83d9-d737-4123-a55b-43ffd2f0350b" providerId="ADAL" clId="{7EE6FB8A-78BF-4D7F-859D-AC281A8E729C}" dt="2023-08-11T14:20:03.446" v="92" actId="20577"/>
        <pc:sldMkLst>
          <pc:docMk/>
          <pc:sldMk cId="0" sldId="2147480492"/>
        </pc:sldMkLst>
      </pc:sldChg>
      <pc:sldChg chg="del">
        <pc:chgData name="Janarthanan Selvaraj" userId="8e8f83d9-d737-4123-a55b-43ffd2f0350b" providerId="ADAL" clId="{7EE6FB8A-78BF-4D7F-859D-AC281A8E729C}" dt="2023-08-11T14:21:47.682" v="105" actId="47"/>
        <pc:sldMkLst>
          <pc:docMk/>
          <pc:sldMk cId="2493177534" sldId="2147480493"/>
        </pc:sldMkLst>
      </pc:sldChg>
      <pc:sldChg chg="addSp delSp modSp new mod setBg">
        <pc:chgData name="Janarthanan Selvaraj" userId="8e8f83d9-d737-4123-a55b-43ffd2f0350b" providerId="ADAL" clId="{7EE6FB8A-78BF-4D7F-859D-AC281A8E729C}" dt="2023-08-11T14:19:34.771" v="77" actId="255"/>
        <pc:sldMkLst>
          <pc:docMk/>
          <pc:sldMk cId="1548600514" sldId="2147480494"/>
        </pc:sldMkLst>
      </pc:sldChg>
      <pc:sldChg chg="add">
        <pc:chgData name="Janarthanan Selvaraj" userId="8e8f83d9-d737-4123-a55b-43ffd2f0350b" providerId="ADAL" clId="{7EE6FB8A-78BF-4D7F-859D-AC281A8E729C}" dt="2023-08-11T14:24:58.378" v="155"/>
        <pc:sldMkLst>
          <pc:docMk/>
          <pc:sldMk cId="0" sldId="2147480495"/>
        </pc:sldMkLst>
      </pc:sldChg>
      <pc:sldChg chg="add del">
        <pc:chgData name="Janarthanan Selvaraj" userId="8e8f83d9-d737-4123-a55b-43ffd2f0350b" providerId="ADAL" clId="{7EE6FB8A-78BF-4D7F-859D-AC281A8E729C}" dt="2023-08-11T14:20:57.909" v="102" actId="2890"/>
        <pc:sldMkLst>
          <pc:docMk/>
          <pc:sldMk cId="274377488" sldId="2147480495"/>
        </pc:sldMkLst>
      </pc:sldChg>
      <pc:sldChg chg="addSp delSp modSp new del mod modClrScheme chgLayout">
        <pc:chgData name="Janarthanan Selvaraj" userId="8e8f83d9-d737-4123-a55b-43ffd2f0350b" providerId="ADAL" clId="{7EE6FB8A-78BF-4D7F-859D-AC281A8E729C}" dt="2023-08-11T14:23:53.532" v="151" actId="47"/>
        <pc:sldMkLst>
          <pc:docMk/>
          <pc:sldMk cId="1892264697" sldId="2147480495"/>
        </pc:sldMkLst>
      </pc:sldChg>
      <pc:sldChg chg="new del">
        <pc:chgData name="Janarthanan Selvaraj" userId="8e8f83d9-d737-4123-a55b-43ffd2f0350b" providerId="ADAL" clId="{7EE6FB8A-78BF-4D7F-859D-AC281A8E729C}" dt="2023-08-11T14:20:46.015" v="100" actId="680"/>
        <pc:sldMkLst>
          <pc:docMk/>
          <pc:sldMk cId="2166707656" sldId="2147480495"/>
        </pc:sldMkLst>
      </pc:sldChg>
      <pc:sldChg chg="addSp delSp modSp new del">
        <pc:chgData name="Janarthanan Selvaraj" userId="8e8f83d9-d737-4123-a55b-43ffd2f0350b" providerId="ADAL" clId="{7EE6FB8A-78BF-4D7F-859D-AC281A8E729C}" dt="2023-08-11T14:20:41.710" v="98" actId="680"/>
        <pc:sldMkLst>
          <pc:docMk/>
          <pc:sldMk cId="4184458544" sldId="2147480495"/>
        </pc:sldMkLst>
      </pc:sldChg>
      <pc:sldChg chg="modSp new del mod">
        <pc:chgData name="Janarthanan Selvaraj" userId="8e8f83d9-d737-4123-a55b-43ffd2f0350b" providerId="ADAL" clId="{7EE6FB8A-78BF-4D7F-859D-AC281A8E729C}" dt="2023-08-11T14:23:53.013" v="150" actId="47"/>
        <pc:sldMkLst>
          <pc:docMk/>
          <pc:sldMk cId="797091321" sldId="2147480496"/>
        </pc:sldMkLst>
      </pc:sldChg>
      <pc:sldChg chg="add del">
        <pc:chgData name="Janarthanan Selvaraj" userId="8e8f83d9-d737-4123-a55b-43ffd2f0350b" providerId="ADAL" clId="{7EE6FB8A-78BF-4D7F-859D-AC281A8E729C}" dt="2023-08-11T14:25:02.598" v="157" actId="47"/>
        <pc:sldMkLst>
          <pc:docMk/>
          <pc:sldMk cId="2603516405" sldId="2147480496"/>
        </pc:sldMkLst>
      </pc:sldChg>
      <pc:sldChg chg="addSp delSp modSp new mod setBg">
        <pc:chgData name="Janarthanan Selvaraj" userId="8e8f83d9-d737-4123-a55b-43ffd2f0350b" providerId="ADAL" clId="{7EE6FB8A-78BF-4D7F-859D-AC281A8E729C}" dt="2023-08-11T14:26:54.429" v="193" actId="2711"/>
        <pc:sldMkLst>
          <pc:docMk/>
          <pc:sldMk cId="2758874942" sldId="2147480496"/>
        </pc:sldMkLst>
      </pc:sldChg>
      <pc:sldChg chg="addSp delSp modSp add mod addAnim delAnim">
        <pc:chgData name="Janarthanan Selvaraj" userId="8e8f83d9-d737-4123-a55b-43ffd2f0350b" providerId="ADAL" clId="{7EE6FB8A-78BF-4D7F-859D-AC281A8E729C}" dt="2023-08-11T14:29:22.012" v="226" actId="2711"/>
        <pc:sldMkLst>
          <pc:docMk/>
          <pc:sldMk cId="992594233" sldId="2147480497"/>
        </pc:sldMkLst>
      </pc:sldChg>
      <pc:sldChg chg="addSp delSp modSp new del mod">
        <pc:chgData name="Janarthanan Selvaraj" userId="8e8f83d9-d737-4123-a55b-43ffd2f0350b" providerId="ADAL" clId="{7EE6FB8A-78BF-4D7F-859D-AC281A8E729C}" dt="2023-08-11T14:34:04.813" v="312" actId="47"/>
        <pc:sldMkLst>
          <pc:docMk/>
          <pc:sldMk cId="1275166248" sldId="2147480498"/>
        </pc:sldMkLst>
      </pc:sldChg>
      <pc:sldChg chg="addSp delSp modSp add mod ord">
        <pc:chgData name="Janarthanan Selvaraj" userId="8e8f83d9-d737-4123-a55b-43ffd2f0350b" providerId="ADAL" clId="{7EE6FB8A-78BF-4D7F-859D-AC281A8E729C}" dt="2023-08-11T14:35:11.116" v="340" actId="20577"/>
        <pc:sldMkLst>
          <pc:docMk/>
          <pc:sldMk cId="3466244149" sldId="2147480498"/>
        </pc:sldMkLst>
      </pc:sldChg>
      <pc:sldChg chg="addSp delSp modSp add mod ord">
        <pc:chgData name="Janarthanan Selvaraj" userId="8e8f83d9-d737-4123-a55b-43ffd2f0350b" providerId="ADAL" clId="{7EE6FB8A-78BF-4D7F-859D-AC281A8E729C}" dt="2023-08-11T14:36:40.735" v="379" actId="1076"/>
        <pc:sldMkLst>
          <pc:docMk/>
          <pc:sldMk cId="136369149" sldId="2147480499"/>
        </pc:sldMkLst>
      </pc:sldChg>
      <pc:sldChg chg="addSp delSp modSp add mod">
        <pc:chgData name="Janarthanan Selvaraj" userId="8e8f83d9-d737-4123-a55b-43ffd2f0350b" providerId="ADAL" clId="{7EE6FB8A-78BF-4D7F-859D-AC281A8E729C}" dt="2023-08-11T14:37:23.662" v="394" actId="14100"/>
        <pc:sldMkLst>
          <pc:docMk/>
          <pc:sldMk cId="2281331320" sldId="2147480500"/>
        </pc:sldMkLst>
      </pc:sldChg>
      <pc:sldChg chg="addSp delSp modSp add mod">
        <pc:chgData name="Janarthanan Selvaraj" userId="8e8f83d9-d737-4123-a55b-43ffd2f0350b" providerId="ADAL" clId="{7EE6FB8A-78BF-4D7F-859D-AC281A8E729C}" dt="2023-08-11T14:38:05.612" v="419" actId="5793"/>
        <pc:sldMkLst>
          <pc:docMk/>
          <pc:sldMk cId="305470668" sldId="2147480501"/>
        </pc:sldMkLst>
      </pc:sldChg>
      <pc:sldChg chg="addSp delSp modSp add mod">
        <pc:chgData name="Janarthanan Selvaraj" userId="8e8f83d9-d737-4123-a55b-43ffd2f0350b" providerId="ADAL" clId="{7EE6FB8A-78BF-4D7F-859D-AC281A8E729C}" dt="2023-08-11T14:38:38.734" v="432" actId="2711"/>
        <pc:sldMkLst>
          <pc:docMk/>
          <pc:sldMk cId="36420473" sldId="2147480502"/>
        </pc:sldMkLst>
      </pc:sldChg>
      <pc:sldChg chg="addSp delSp modSp add mod">
        <pc:chgData name="Janarthanan Selvaraj" userId="8e8f83d9-d737-4123-a55b-43ffd2f0350b" providerId="ADAL" clId="{7EE6FB8A-78BF-4D7F-859D-AC281A8E729C}" dt="2023-08-11T14:39:10.970" v="443" actId="2711"/>
        <pc:sldMkLst>
          <pc:docMk/>
          <pc:sldMk cId="508699248" sldId="2147480503"/>
        </pc:sldMkLst>
      </pc:sldChg>
      <pc:sldChg chg="addSp delSp modSp add mod">
        <pc:chgData name="Janarthanan Selvaraj" userId="8e8f83d9-d737-4123-a55b-43ffd2f0350b" providerId="ADAL" clId="{7EE6FB8A-78BF-4D7F-859D-AC281A8E729C}" dt="2023-08-11T14:40:17.595" v="463" actId="255"/>
        <pc:sldMkLst>
          <pc:docMk/>
          <pc:sldMk cId="2429760866" sldId="2147480504"/>
        </pc:sldMkLst>
      </pc:sldChg>
      <pc:sldChg chg="delSp modSp mod">
        <pc:chgData name="Janarthanan Selvaraj" userId="8e8f83d9-d737-4123-a55b-43ffd2f0350b" providerId="ADAL" clId="{7EE6FB8A-78BF-4D7F-859D-AC281A8E729C}" dt="2023-08-11T14:43:55.641" v="472" actId="255"/>
        <pc:sldMkLst>
          <pc:docMk/>
          <pc:sldMk cId="2300781402" sldId="2147480505"/>
        </pc:sldMkLst>
      </pc:sldChg>
      <pc:sldChg chg="add">
        <pc:chgData name="Janarthanan Selvaraj" userId="8e8f83d9-d737-4123-a55b-43ffd2f0350b" providerId="ADAL" clId="{7EE6FB8A-78BF-4D7F-859D-AC281A8E729C}" dt="2023-08-11T14:45:21.390" v="473" actId="2890"/>
        <pc:sldMkLst>
          <pc:docMk/>
          <pc:sldMk cId="1762109373" sldId="2147480506"/>
        </pc:sldMkLst>
      </pc:sldChg>
      <pc:sldChg chg="addSp delSp modSp add mod">
        <pc:chgData name="Janarthanan Selvaraj" userId="8e8f83d9-d737-4123-a55b-43ffd2f0350b" providerId="ADAL" clId="{7EE6FB8A-78BF-4D7F-859D-AC281A8E729C}" dt="2023-08-11T14:46:37.611" v="531" actId="2711"/>
        <pc:sldMkLst>
          <pc:docMk/>
          <pc:sldMk cId="3164422745" sldId="2147480507"/>
        </pc:sldMkLst>
      </pc:sldChg>
      <pc:sldChg chg="addSp delSp modSp add mod">
        <pc:chgData name="Janarthanan Selvaraj" userId="8e8f83d9-d737-4123-a55b-43ffd2f0350b" providerId="ADAL" clId="{7EE6FB8A-78BF-4D7F-859D-AC281A8E729C}" dt="2023-08-11T14:47:11.739" v="537" actId="2711"/>
        <pc:sldMkLst>
          <pc:docMk/>
          <pc:sldMk cId="2390205848" sldId="2147480508"/>
        </pc:sldMkLst>
      </pc:sldChg>
      <pc:sldChg chg="addSp delSp modSp add mod">
        <pc:chgData name="Janarthanan Selvaraj" userId="8e8f83d9-d737-4123-a55b-43ffd2f0350b" providerId="ADAL" clId="{7EE6FB8A-78BF-4D7F-859D-AC281A8E729C}" dt="2023-08-11T14:47:36.293" v="543" actId="2711"/>
        <pc:sldMkLst>
          <pc:docMk/>
          <pc:sldMk cId="162135402" sldId="2147480509"/>
        </pc:sldMkLst>
      </pc:sldChg>
      <pc:sldChg chg="addSp delSp modSp add mod">
        <pc:chgData name="Janarthanan Selvaraj" userId="8e8f83d9-d737-4123-a55b-43ffd2f0350b" providerId="ADAL" clId="{7EE6FB8A-78BF-4D7F-859D-AC281A8E729C}" dt="2023-08-11T14:47:53.372" v="547" actId="1076"/>
        <pc:sldMkLst>
          <pc:docMk/>
          <pc:sldMk cId="881812089" sldId="2147480510"/>
        </pc:sldMkLst>
      </pc:sldChg>
      <pc:sldChg chg="addSp delSp modSp add mod">
        <pc:chgData name="Janarthanan Selvaraj" userId="8e8f83d9-d737-4123-a55b-43ffd2f0350b" providerId="ADAL" clId="{7EE6FB8A-78BF-4D7F-859D-AC281A8E729C}" dt="2023-08-12T00:26:55.497" v="828" actId="2711"/>
        <pc:sldMkLst>
          <pc:docMk/>
          <pc:sldMk cId="3187986277" sldId="2147480511"/>
        </pc:sldMkLst>
      </pc:sldChg>
      <pc:sldChg chg="addSp delSp modSp add mod ord">
        <pc:chgData name="Janarthanan Selvaraj" userId="8e8f83d9-d737-4123-a55b-43ffd2f0350b" providerId="ADAL" clId="{7EE6FB8A-78BF-4D7F-859D-AC281A8E729C}" dt="2023-08-11T23:58:27.865" v="789" actId="1076"/>
        <pc:sldMkLst>
          <pc:docMk/>
          <pc:sldMk cId="1099877878" sldId="2147480512"/>
        </pc:sldMkLst>
      </pc:sldChg>
      <pc:sldChg chg="addSp delSp modSp add mod">
        <pc:chgData name="Janarthanan Selvaraj" userId="8e8f83d9-d737-4123-a55b-43ffd2f0350b" providerId="ADAL" clId="{7EE6FB8A-78BF-4D7F-859D-AC281A8E729C}" dt="2023-08-12T00:05:12.626" v="799" actId="14100"/>
        <pc:sldMkLst>
          <pc:docMk/>
          <pc:sldMk cId="3346282015" sldId="2147480513"/>
        </pc:sldMkLst>
      </pc:sldChg>
      <pc:sldChg chg="addSp delSp modSp add mod">
        <pc:chgData name="Janarthanan Selvaraj" userId="8e8f83d9-d737-4123-a55b-43ffd2f0350b" providerId="ADAL" clId="{7EE6FB8A-78BF-4D7F-859D-AC281A8E729C}" dt="2023-08-12T00:06:18.085" v="807" actId="2711"/>
        <pc:sldMkLst>
          <pc:docMk/>
          <pc:sldMk cId="3221308435" sldId="2147480514"/>
        </pc:sldMkLst>
      </pc:sldChg>
      <pc:sldChg chg="addSp delSp modSp add mod">
        <pc:chgData name="Janarthanan Selvaraj" userId="8e8f83d9-d737-4123-a55b-43ffd2f0350b" providerId="ADAL" clId="{7EE6FB8A-78BF-4D7F-859D-AC281A8E729C}" dt="2023-08-12T00:23:09.778" v="812" actId="2711"/>
        <pc:sldMkLst>
          <pc:docMk/>
          <pc:sldMk cId="7909751" sldId="2147480515"/>
        </pc:sldMkLst>
      </pc:sldChg>
      <pc:sldChg chg="addSp delSp modSp add mod addAnim delAnim">
        <pc:chgData name="Janarthanan Selvaraj" userId="8e8f83d9-d737-4123-a55b-43ffd2f0350b" providerId="ADAL" clId="{7EE6FB8A-78BF-4D7F-859D-AC281A8E729C}" dt="2023-08-12T00:23:44.052" v="822" actId="2711"/>
        <pc:sldMkLst>
          <pc:docMk/>
          <pc:sldMk cId="3095991126" sldId="2147480516"/>
        </pc:sldMkLst>
      </pc:sldChg>
      <pc:sldChg chg="addSp delSp modSp add mod">
        <pc:chgData name="Janarthanan Selvaraj" userId="8e8f83d9-d737-4123-a55b-43ffd2f0350b" providerId="ADAL" clId="{7EE6FB8A-78BF-4D7F-859D-AC281A8E729C}" dt="2023-08-16T16:07:54.158" v="853" actId="1076"/>
        <pc:sldMkLst>
          <pc:docMk/>
          <pc:sldMk cId="3244210731" sldId="2147480517"/>
        </pc:sldMkLst>
      </pc:sldChg>
    </pc:docChg>
  </pc:docChgLst>
  <pc:docChgLst>
    <pc:chgData name="Janarthanan Selvaraj" userId="8e8f83d9-d737-4123-a55b-43ffd2f0350b" providerId="ADAL" clId="{77794AD4-D315-41EA-A400-AE712B7B72C5}"/>
    <pc:docChg chg="undo custSel addSld delSld modSld">
      <pc:chgData name="Janarthanan Selvaraj" userId="8e8f83d9-d737-4123-a55b-43ffd2f0350b" providerId="ADAL" clId="{77794AD4-D315-41EA-A400-AE712B7B72C5}" dt="2023-08-10T14:10:58.774" v="138" actId="47"/>
      <pc:docMkLst>
        <pc:docMk/>
      </pc:docMkLst>
      <pc:sldChg chg="modSp del">
        <pc:chgData name="Janarthanan Selvaraj" userId="8e8f83d9-d737-4123-a55b-43ffd2f0350b" providerId="ADAL" clId="{77794AD4-D315-41EA-A400-AE712B7B72C5}" dt="2023-08-10T14:10:58.774" v="138" actId="47"/>
        <pc:sldMkLst>
          <pc:docMk/>
          <pc:sldMk cId="1490657891" sldId="267"/>
        </pc:sldMkLst>
      </pc:sldChg>
      <pc:sldChg chg="addSp delSp modSp new mod setBg">
        <pc:chgData name="Janarthanan Selvaraj" userId="8e8f83d9-d737-4123-a55b-43ffd2f0350b" providerId="ADAL" clId="{77794AD4-D315-41EA-A400-AE712B7B72C5}" dt="2023-08-10T14:10:43.861" v="136" actId="14100"/>
        <pc:sldMkLst>
          <pc:docMk/>
          <pc:sldMk cId="3121284556" sldId="339"/>
        </pc:sldMkLst>
      </pc:sldChg>
      <pc:sldChg chg="delSp add del">
        <pc:chgData name="Janarthanan Selvaraj" userId="8e8f83d9-d737-4123-a55b-43ffd2f0350b" providerId="ADAL" clId="{77794AD4-D315-41EA-A400-AE712B7B72C5}" dt="2023-08-10T14:10:57.859" v="137" actId="47"/>
        <pc:sldMkLst>
          <pc:docMk/>
          <pc:sldMk cId="4119041638" sldId="340"/>
        </pc:sldMkLst>
      </pc:sldChg>
    </pc:docChg>
  </pc:docChgLst>
  <pc:docChgLst>
    <pc:chgData name="Janarthanan Selvaraj" userId="6602e38f-3d91-48ea-8748-de1399c0a65e" providerId="ADAL" clId="{EBA7C144-4BCA-4A24-963D-355B197E90FD}"/>
    <pc:docChg chg="undo custSel addSld delSld modSld">
      <pc:chgData name="Janarthanan Selvaraj" userId="6602e38f-3d91-48ea-8748-de1399c0a65e" providerId="ADAL" clId="{EBA7C144-4BCA-4A24-963D-355B197E90FD}" dt="2025-05-07T08:28:35.182" v="581" actId="1076"/>
      <pc:docMkLst>
        <pc:docMk/>
      </pc:docMkLst>
      <pc:sldChg chg="del">
        <pc:chgData name="Janarthanan Selvaraj" userId="6602e38f-3d91-48ea-8748-de1399c0a65e" providerId="ADAL" clId="{EBA7C144-4BCA-4A24-963D-355B197E90FD}" dt="2025-05-07T08:14:45.163" v="559" actId="47"/>
        <pc:sldMkLst>
          <pc:docMk/>
          <pc:sldMk cId="2342812346" sldId="334"/>
        </pc:sldMkLst>
      </pc:sldChg>
      <pc:sldChg chg="add">
        <pc:chgData name="Janarthanan Selvaraj" userId="6602e38f-3d91-48ea-8748-de1399c0a65e" providerId="ADAL" clId="{EBA7C144-4BCA-4A24-963D-355B197E90FD}" dt="2025-05-07T06:35:43.681" v="41"/>
        <pc:sldMkLst>
          <pc:docMk/>
          <pc:sldMk cId="4210608076" sldId="2585"/>
        </pc:sldMkLst>
      </pc:sldChg>
      <pc:sldChg chg="del">
        <pc:chgData name="Janarthanan Selvaraj" userId="6602e38f-3d91-48ea-8748-de1399c0a65e" providerId="ADAL" clId="{EBA7C144-4BCA-4A24-963D-355B197E90FD}" dt="2025-05-07T06:35:56.104" v="43" actId="47"/>
        <pc:sldMkLst>
          <pc:docMk/>
          <pc:sldMk cId="2702862133" sldId="2147480582"/>
        </pc:sldMkLst>
      </pc:sldChg>
      <pc:sldChg chg="modSp mod">
        <pc:chgData name="Janarthanan Selvaraj" userId="6602e38f-3d91-48ea-8748-de1399c0a65e" providerId="ADAL" clId="{EBA7C144-4BCA-4A24-963D-355B197E90FD}" dt="2025-05-07T06:34:37.400" v="40" actId="20577"/>
        <pc:sldMkLst>
          <pc:docMk/>
          <pc:sldMk cId="3569617608" sldId="2147480624"/>
        </pc:sldMkLst>
      </pc:sldChg>
      <pc:sldChg chg="del">
        <pc:chgData name="Janarthanan Selvaraj" userId="6602e38f-3d91-48ea-8748-de1399c0a65e" providerId="ADAL" clId="{EBA7C144-4BCA-4A24-963D-355B197E90FD}" dt="2025-05-07T06:37:38.583" v="52" actId="47"/>
        <pc:sldMkLst>
          <pc:docMk/>
          <pc:sldMk cId="1716932109" sldId="2147480648"/>
        </pc:sldMkLst>
      </pc:sldChg>
      <pc:sldChg chg="del">
        <pc:chgData name="Janarthanan Selvaraj" userId="6602e38f-3d91-48ea-8748-de1399c0a65e" providerId="ADAL" clId="{EBA7C144-4BCA-4A24-963D-355B197E90FD}" dt="2025-05-07T06:36:10.106" v="44" actId="47"/>
        <pc:sldMkLst>
          <pc:docMk/>
          <pc:sldMk cId="800505178" sldId="2147480653"/>
        </pc:sldMkLst>
      </pc:sldChg>
      <pc:sldChg chg="del">
        <pc:chgData name="Janarthanan Selvaraj" userId="6602e38f-3d91-48ea-8748-de1399c0a65e" providerId="ADAL" clId="{EBA7C144-4BCA-4A24-963D-355B197E90FD}" dt="2025-05-07T06:37:35.311" v="50" actId="47"/>
        <pc:sldMkLst>
          <pc:docMk/>
          <pc:sldMk cId="1089096816" sldId="2147480658"/>
        </pc:sldMkLst>
      </pc:sldChg>
      <pc:sldChg chg="del">
        <pc:chgData name="Janarthanan Selvaraj" userId="6602e38f-3d91-48ea-8748-de1399c0a65e" providerId="ADAL" clId="{EBA7C144-4BCA-4A24-963D-355B197E90FD}" dt="2025-05-07T06:37:37.708" v="51" actId="47"/>
        <pc:sldMkLst>
          <pc:docMk/>
          <pc:sldMk cId="690092346" sldId="2147480659"/>
        </pc:sldMkLst>
      </pc:sldChg>
      <pc:sldChg chg="del">
        <pc:chgData name="Janarthanan Selvaraj" userId="6602e38f-3d91-48ea-8748-de1399c0a65e" providerId="ADAL" clId="{EBA7C144-4BCA-4A24-963D-355B197E90FD}" dt="2025-05-07T08:09:30.969" v="57" actId="47"/>
        <pc:sldMkLst>
          <pc:docMk/>
          <pc:sldMk cId="4164856433" sldId="2147480661"/>
        </pc:sldMkLst>
      </pc:sldChg>
      <pc:sldChg chg="add">
        <pc:chgData name="Janarthanan Selvaraj" userId="6602e38f-3d91-48ea-8748-de1399c0a65e" providerId="ADAL" clId="{EBA7C144-4BCA-4A24-963D-355B197E90FD}" dt="2025-05-07T08:14:48.504" v="560"/>
        <pc:sldMkLst>
          <pc:docMk/>
          <pc:sldMk cId="3709416643" sldId="2147480663"/>
        </pc:sldMkLst>
      </pc:sldChg>
      <pc:sldChg chg="add">
        <pc:chgData name="Janarthanan Selvaraj" userId="6602e38f-3d91-48ea-8748-de1399c0a65e" providerId="ADAL" clId="{EBA7C144-4BCA-4A24-963D-355B197E90FD}" dt="2025-05-07T08:09:34.213" v="58"/>
        <pc:sldMkLst>
          <pc:docMk/>
          <pc:sldMk cId="2184311060" sldId="2147480664"/>
        </pc:sldMkLst>
      </pc:sldChg>
      <pc:sldChg chg="add">
        <pc:chgData name="Janarthanan Selvaraj" userId="6602e38f-3d91-48ea-8748-de1399c0a65e" providerId="ADAL" clId="{EBA7C144-4BCA-4A24-963D-355B197E90FD}" dt="2025-05-07T06:35:43.681" v="41"/>
        <pc:sldMkLst>
          <pc:docMk/>
          <pc:sldMk cId="2577142012" sldId="2147480665"/>
        </pc:sldMkLst>
      </pc:sldChg>
      <pc:sldChg chg="add">
        <pc:chgData name="Janarthanan Selvaraj" userId="6602e38f-3d91-48ea-8748-de1399c0a65e" providerId="ADAL" clId="{EBA7C144-4BCA-4A24-963D-355B197E90FD}" dt="2025-05-07T06:35:43.681" v="41"/>
        <pc:sldMkLst>
          <pc:docMk/>
          <pc:sldMk cId="4289954668" sldId="2147480666"/>
        </pc:sldMkLst>
      </pc:sldChg>
      <pc:sldChg chg="add">
        <pc:chgData name="Janarthanan Selvaraj" userId="6602e38f-3d91-48ea-8748-de1399c0a65e" providerId="ADAL" clId="{EBA7C144-4BCA-4A24-963D-355B197E90FD}" dt="2025-05-07T06:37:16.599" v="49"/>
        <pc:sldMkLst>
          <pc:docMk/>
          <pc:sldMk cId="314705529" sldId="2147480667"/>
        </pc:sldMkLst>
      </pc:sldChg>
      <pc:sldChg chg="add">
        <pc:chgData name="Janarthanan Selvaraj" userId="6602e38f-3d91-48ea-8748-de1399c0a65e" providerId="ADAL" clId="{EBA7C144-4BCA-4A24-963D-355B197E90FD}" dt="2025-05-07T06:35:43.681" v="41"/>
        <pc:sldMkLst>
          <pc:docMk/>
          <pc:sldMk cId="1824790131" sldId="2147480670"/>
        </pc:sldMkLst>
      </pc:sldChg>
      <pc:sldChg chg="add del">
        <pc:chgData name="Janarthanan Selvaraj" userId="6602e38f-3d91-48ea-8748-de1399c0a65e" providerId="ADAL" clId="{EBA7C144-4BCA-4A24-963D-355B197E90FD}" dt="2025-05-07T06:35:51.601" v="42" actId="47"/>
        <pc:sldMkLst>
          <pc:docMk/>
          <pc:sldMk cId="2981471240" sldId="2147480671"/>
        </pc:sldMkLst>
      </pc:sldChg>
      <pc:sldChg chg="add">
        <pc:chgData name="Janarthanan Selvaraj" userId="6602e38f-3d91-48ea-8748-de1399c0a65e" providerId="ADAL" clId="{EBA7C144-4BCA-4A24-963D-355B197E90FD}" dt="2025-05-07T06:35:43.681" v="41"/>
        <pc:sldMkLst>
          <pc:docMk/>
          <pc:sldMk cId="4070696177" sldId="2147480672"/>
        </pc:sldMkLst>
      </pc:sldChg>
      <pc:sldChg chg="add">
        <pc:chgData name="Janarthanan Selvaraj" userId="6602e38f-3d91-48ea-8748-de1399c0a65e" providerId="ADAL" clId="{EBA7C144-4BCA-4A24-963D-355B197E90FD}" dt="2025-05-07T06:35:43.681" v="41"/>
        <pc:sldMkLst>
          <pc:docMk/>
          <pc:sldMk cId="4166859159" sldId="2147480674"/>
        </pc:sldMkLst>
      </pc:sldChg>
      <pc:sldChg chg="add">
        <pc:chgData name="Janarthanan Selvaraj" userId="6602e38f-3d91-48ea-8748-de1399c0a65e" providerId="ADAL" clId="{EBA7C144-4BCA-4A24-963D-355B197E90FD}" dt="2025-05-07T06:35:43.681" v="41"/>
        <pc:sldMkLst>
          <pc:docMk/>
          <pc:sldMk cId="76997561" sldId="2147480680"/>
        </pc:sldMkLst>
      </pc:sldChg>
      <pc:sldChg chg="add">
        <pc:chgData name="Janarthanan Selvaraj" userId="6602e38f-3d91-48ea-8748-de1399c0a65e" providerId="ADAL" clId="{EBA7C144-4BCA-4A24-963D-355B197E90FD}" dt="2025-05-07T06:35:43.681" v="41"/>
        <pc:sldMkLst>
          <pc:docMk/>
          <pc:sldMk cId="4197073015" sldId="2147480684"/>
        </pc:sldMkLst>
      </pc:sldChg>
      <pc:sldChg chg="add">
        <pc:chgData name="Janarthanan Selvaraj" userId="6602e38f-3d91-48ea-8748-de1399c0a65e" providerId="ADAL" clId="{EBA7C144-4BCA-4A24-963D-355B197E90FD}" dt="2025-05-07T06:38:59.960" v="56"/>
        <pc:sldMkLst>
          <pc:docMk/>
          <pc:sldMk cId="801198231" sldId="2147480685"/>
        </pc:sldMkLst>
      </pc:sldChg>
      <pc:sldChg chg="addSp delSp modSp add mod">
        <pc:chgData name="Janarthanan Selvaraj" userId="6602e38f-3d91-48ea-8748-de1399c0a65e" providerId="ADAL" clId="{EBA7C144-4BCA-4A24-963D-355B197E90FD}" dt="2025-05-07T08:14:11.239" v="558" actId="255"/>
        <pc:sldMkLst>
          <pc:docMk/>
          <pc:sldMk cId="3263838612" sldId="2147480688"/>
        </pc:sldMkLst>
      </pc:sldChg>
      <pc:sldChg chg="add del">
        <pc:chgData name="Janarthanan Selvaraj" userId="6602e38f-3d91-48ea-8748-de1399c0a65e" providerId="ADAL" clId="{EBA7C144-4BCA-4A24-963D-355B197E90FD}" dt="2025-05-07T06:38:33.663" v="55"/>
        <pc:sldMkLst>
          <pc:docMk/>
          <pc:sldMk cId="1486964467" sldId="2147480689"/>
        </pc:sldMkLst>
      </pc:sldChg>
      <pc:sldChg chg="delSp add del setBg delDesignElem">
        <pc:chgData name="Janarthanan Selvaraj" userId="6602e38f-3d91-48ea-8748-de1399c0a65e" providerId="ADAL" clId="{EBA7C144-4BCA-4A24-963D-355B197E90FD}" dt="2025-05-07T06:36:41.298" v="48" actId="47"/>
        <pc:sldMkLst>
          <pc:docMk/>
          <pc:sldMk cId="1624907669" sldId="2147480690"/>
        </pc:sldMkLst>
      </pc:sldChg>
      <pc:sldChg chg="add del">
        <pc:chgData name="Janarthanan Selvaraj" userId="6602e38f-3d91-48ea-8748-de1399c0a65e" providerId="ADAL" clId="{EBA7C144-4BCA-4A24-963D-355B197E90FD}" dt="2025-05-07T06:38:30.519" v="53" actId="47"/>
        <pc:sldMkLst>
          <pc:docMk/>
          <pc:sldMk cId="255940296" sldId="2147480691"/>
        </pc:sldMkLst>
      </pc:sldChg>
      <pc:sldChg chg="add">
        <pc:chgData name="Janarthanan Selvaraj" userId="6602e38f-3d91-48ea-8748-de1399c0a65e" providerId="ADAL" clId="{EBA7C144-4BCA-4A24-963D-355B197E90FD}" dt="2025-05-07T06:38:33.663" v="55"/>
        <pc:sldMkLst>
          <pc:docMk/>
          <pc:sldMk cId="96155979" sldId="2147480692"/>
        </pc:sldMkLst>
      </pc:sldChg>
      <pc:sldChg chg="addSp delSp modSp add mod">
        <pc:chgData name="Janarthanan Selvaraj" userId="6602e38f-3d91-48ea-8748-de1399c0a65e" providerId="ADAL" clId="{EBA7C144-4BCA-4A24-963D-355B197E90FD}" dt="2025-05-07T08:28:35.182" v="581" actId="1076"/>
        <pc:sldMkLst>
          <pc:docMk/>
          <pc:sldMk cId="2333445442" sldId="2147480693"/>
        </pc:sldMkLst>
      </pc:sldChg>
    </pc:docChg>
  </pc:docChgLst>
  <pc:docChgLst>
    <pc:chgData name="Janarthanan Selvaraj" userId="6602e38f-3d91-48ea-8748-de1399c0a65e" providerId="ADAL" clId="{79516081-42F4-413B-A933-BDD4757162F3}"/>
    <pc:docChg chg="undo custSel addSld delSld modSld sldOrd">
      <pc:chgData name="Janarthanan Selvaraj" userId="6602e38f-3d91-48ea-8748-de1399c0a65e" providerId="ADAL" clId="{79516081-42F4-413B-A933-BDD4757162F3}" dt="2024-06-15T08:43:58.546" v="940" actId="47"/>
      <pc:docMkLst>
        <pc:docMk/>
      </pc:docMkLst>
      <pc:sldChg chg="del">
        <pc:chgData name="Janarthanan Selvaraj" userId="6602e38f-3d91-48ea-8748-de1399c0a65e" providerId="ADAL" clId="{79516081-42F4-413B-A933-BDD4757162F3}" dt="2024-06-15T01:20:39.994" v="660" actId="47"/>
        <pc:sldMkLst>
          <pc:docMk/>
          <pc:sldMk cId="3053949720" sldId="330"/>
        </pc:sldMkLst>
      </pc:sldChg>
      <pc:sldChg chg="del">
        <pc:chgData name="Janarthanan Selvaraj" userId="6602e38f-3d91-48ea-8748-de1399c0a65e" providerId="ADAL" clId="{79516081-42F4-413B-A933-BDD4757162F3}" dt="2024-06-15T01:20:39.654" v="659" actId="47"/>
        <pc:sldMkLst>
          <pc:docMk/>
          <pc:sldMk cId="402488840" sldId="331"/>
        </pc:sldMkLst>
      </pc:sldChg>
      <pc:sldChg chg="addSp delSp modSp del mod">
        <pc:chgData name="Janarthanan Selvaraj" userId="6602e38f-3d91-48ea-8748-de1399c0a65e" providerId="ADAL" clId="{79516081-42F4-413B-A933-BDD4757162F3}" dt="2024-06-15T01:29:50.310" v="663" actId="47"/>
        <pc:sldMkLst>
          <pc:docMk/>
          <pc:sldMk cId="1435077861" sldId="2147480551"/>
        </pc:sldMkLst>
      </pc:sldChg>
      <pc:sldChg chg="del">
        <pc:chgData name="Janarthanan Selvaraj" userId="6602e38f-3d91-48ea-8748-de1399c0a65e" providerId="ADAL" clId="{79516081-42F4-413B-A933-BDD4757162F3}" dt="2024-06-15T01:20:43.829" v="662" actId="47"/>
        <pc:sldMkLst>
          <pc:docMk/>
          <pc:sldMk cId="4137431085" sldId="2147480552"/>
        </pc:sldMkLst>
      </pc:sldChg>
      <pc:sldChg chg="del">
        <pc:chgData name="Janarthanan Selvaraj" userId="6602e38f-3d91-48ea-8748-de1399c0a65e" providerId="ADAL" clId="{79516081-42F4-413B-A933-BDD4757162F3}" dt="2024-06-15T01:20:38.404" v="657" actId="47"/>
        <pc:sldMkLst>
          <pc:docMk/>
          <pc:sldMk cId="1293134407" sldId="2147480553"/>
        </pc:sldMkLst>
      </pc:sldChg>
      <pc:sldChg chg="del">
        <pc:chgData name="Janarthanan Selvaraj" userId="6602e38f-3d91-48ea-8748-de1399c0a65e" providerId="ADAL" clId="{79516081-42F4-413B-A933-BDD4757162F3}" dt="2024-06-15T01:20:39.024" v="658" actId="47"/>
        <pc:sldMkLst>
          <pc:docMk/>
          <pc:sldMk cId="258132022" sldId="2147480554"/>
        </pc:sldMkLst>
      </pc:sldChg>
      <pc:sldChg chg="del">
        <pc:chgData name="Janarthanan Selvaraj" userId="6602e38f-3d91-48ea-8748-de1399c0a65e" providerId="ADAL" clId="{79516081-42F4-413B-A933-BDD4757162F3}" dt="2024-06-15T01:20:43.223" v="661" actId="47"/>
        <pc:sldMkLst>
          <pc:docMk/>
          <pc:sldMk cId="3617331808" sldId="2147480555"/>
        </pc:sldMkLst>
      </pc:sldChg>
      <pc:sldChg chg="modSp del mod">
        <pc:chgData name="Janarthanan Selvaraj" userId="6602e38f-3d91-48ea-8748-de1399c0a65e" providerId="ADAL" clId="{79516081-42F4-413B-A933-BDD4757162F3}" dt="2024-06-15T08:43:58.546" v="940" actId="47"/>
        <pc:sldMkLst>
          <pc:docMk/>
          <pc:sldMk cId="1196009326" sldId="2147480556"/>
        </pc:sldMkLst>
      </pc:sldChg>
      <pc:sldChg chg="addSp delSp modSp new mod ord setBg setClrOvrMap">
        <pc:chgData name="Janarthanan Selvaraj" userId="6602e38f-3d91-48ea-8748-de1399c0a65e" providerId="ADAL" clId="{79516081-42F4-413B-A933-BDD4757162F3}" dt="2024-06-15T01:14:09.031" v="582"/>
        <pc:sldMkLst>
          <pc:docMk/>
          <pc:sldMk cId="4232801801" sldId="2147480557"/>
        </pc:sldMkLst>
      </pc:sldChg>
      <pc:sldChg chg="addSp delSp modSp new del mod ord setBg">
        <pc:chgData name="Janarthanan Selvaraj" userId="6602e38f-3d91-48ea-8748-de1399c0a65e" providerId="ADAL" clId="{79516081-42F4-413B-A933-BDD4757162F3}" dt="2024-06-15T01:14:26.775" v="587" actId="47"/>
        <pc:sldMkLst>
          <pc:docMk/>
          <pc:sldMk cId="917340264" sldId="2147480558"/>
        </pc:sldMkLst>
      </pc:sldChg>
      <pc:sldChg chg="addSp delSp modSp add mod ord setClrOvrMap">
        <pc:chgData name="Janarthanan Selvaraj" userId="6602e38f-3d91-48ea-8748-de1399c0a65e" providerId="ADAL" clId="{79516081-42F4-413B-A933-BDD4757162F3}" dt="2024-06-15T01:14:35.681" v="589" actId="20577"/>
        <pc:sldMkLst>
          <pc:docMk/>
          <pc:sldMk cId="248159963" sldId="2147480559"/>
        </pc:sldMkLst>
      </pc:sldChg>
      <pc:sldChg chg="addSp delSp modSp new mod setBg setClrOvrMap">
        <pc:chgData name="Janarthanan Selvaraj" userId="6602e38f-3d91-48ea-8748-de1399c0a65e" providerId="ADAL" clId="{79516081-42F4-413B-A933-BDD4757162F3}" dt="2024-06-15T01:08:19.268" v="412" actId="26606"/>
        <pc:sldMkLst>
          <pc:docMk/>
          <pc:sldMk cId="1523424814" sldId="2147480560"/>
        </pc:sldMkLst>
      </pc:sldChg>
      <pc:sldChg chg="addSp delSp modSp new mod setBg setClrOvrMap">
        <pc:chgData name="Janarthanan Selvaraj" userId="6602e38f-3d91-48ea-8748-de1399c0a65e" providerId="ADAL" clId="{79516081-42F4-413B-A933-BDD4757162F3}" dt="2024-06-15T01:13:48.537" v="580" actId="26606"/>
        <pc:sldMkLst>
          <pc:docMk/>
          <pc:sldMk cId="2091131478" sldId="2147480561"/>
        </pc:sldMkLst>
      </pc:sldChg>
      <pc:sldChg chg="addSp delSp modSp new mod setBg setClrOvrMap">
        <pc:chgData name="Janarthanan Selvaraj" userId="6602e38f-3d91-48ea-8748-de1399c0a65e" providerId="ADAL" clId="{79516081-42F4-413B-A933-BDD4757162F3}" dt="2024-06-15T01:19:01.025" v="656" actId="2711"/>
        <pc:sldMkLst>
          <pc:docMk/>
          <pc:sldMk cId="2113118117" sldId="2147480562"/>
        </pc:sldMkLst>
      </pc:sldChg>
      <pc:sldChg chg="modSp new mod">
        <pc:chgData name="Janarthanan Selvaraj" userId="6602e38f-3d91-48ea-8748-de1399c0a65e" providerId="ADAL" clId="{79516081-42F4-413B-A933-BDD4757162F3}" dt="2024-06-15T01:34:06.124" v="931"/>
        <pc:sldMkLst>
          <pc:docMk/>
          <pc:sldMk cId="3489920403" sldId="2147480563"/>
        </pc:sldMkLst>
      </pc:sldChg>
    </pc:docChg>
  </pc:docChgLst>
  <pc:docChgLst>
    <pc:chgData name="Janarthanan Selvaraj" userId="6602e38f-3d91-48ea-8748-de1399c0a65e" providerId="ADAL" clId="{A610E2C4-7ED4-4824-98EA-308AB29E15F9}"/>
    <pc:docChg chg="undo custSel addSld delSld modSld sldOrd">
      <pc:chgData name="Janarthanan Selvaraj" userId="6602e38f-3d91-48ea-8748-de1399c0a65e" providerId="ADAL" clId="{A610E2C4-7ED4-4824-98EA-308AB29E15F9}" dt="2024-10-05T03:49:25.034" v="1782" actId="1076"/>
      <pc:docMkLst>
        <pc:docMk/>
      </pc:docMkLst>
      <pc:sldChg chg="addSp modSp">
        <pc:chgData name="Janarthanan Selvaraj" userId="6602e38f-3d91-48ea-8748-de1399c0a65e" providerId="ADAL" clId="{A610E2C4-7ED4-4824-98EA-308AB29E15F9}" dt="2024-10-04T14:33:22.782" v="1521"/>
        <pc:sldMkLst>
          <pc:docMk/>
          <pc:sldMk cId="2344621570" sldId="332"/>
        </pc:sldMkLst>
      </pc:sldChg>
      <pc:sldChg chg="addSp delSp modSp mod">
        <pc:chgData name="Janarthanan Selvaraj" userId="6602e38f-3d91-48ea-8748-de1399c0a65e" providerId="ADAL" clId="{A610E2C4-7ED4-4824-98EA-308AB29E15F9}" dt="2024-10-04T13:58:01.209" v="300" actId="255"/>
        <pc:sldMkLst>
          <pc:docMk/>
          <pc:sldMk cId="3280812956" sldId="2147480570"/>
        </pc:sldMkLst>
      </pc:sldChg>
      <pc:sldChg chg="addSp delSp modSp mod">
        <pc:chgData name="Janarthanan Selvaraj" userId="6602e38f-3d91-48ea-8748-de1399c0a65e" providerId="ADAL" clId="{A610E2C4-7ED4-4824-98EA-308AB29E15F9}" dt="2024-10-04T14:11:26.250" v="777" actId="2711"/>
        <pc:sldMkLst>
          <pc:docMk/>
          <pc:sldMk cId="397135748" sldId="2147480573"/>
        </pc:sldMkLst>
      </pc:sldChg>
      <pc:sldChg chg="del">
        <pc:chgData name="Janarthanan Selvaraj" userId="6602e38f-3d91-48ea-8748-de1399c0a65e" providerId="ADAL" clId="{A610E2C4-7ED4-4824-98EA-308AB29E15F9}" dt="2024-10-04T14:14:06.531" v="1052" actId="47"/>
        <pc:sldMkLst>
          <pc:docMk/>
          <pc:sldMk cId="1008716009" sldId="2147480611"/>
        </pc:sldMkLst>
      </pc:sldChg>
      <pc:sldChg chg="del">
        <pc:chgData name="Janarthanan Selvaraj" userId="6602e38f-3d91-48ea-8748-de1399c0a65e" providerId="ADAL" clId="{A610E2C4-7ED4-4824-98EA-308AB29E15F9}" dt="2024-10-04T14:27:08.184" v="1404" actId="47"/>
        <pc:sldMkLst>
          <pc:docMk/>
          <pc:sldMk cId="3959612495" sldId="2147480612"/>
        </pc:sldMkLst>
      </pc:sldChg>
      <pc:sldChg chg="modSp mod">
        <pc:chgData name="Janarthanan Selvaraj" userId="6602e38f-3d91-48ea-8748-de1399c0a65e" providerId="ADAL" clId="{A610E2C4-7ED4-4824-98EA-308AB29E15F9}" dt="2024-10-04T14:13:59.158" v="1051" actId="20577"/>
        <pc:sldMkLst>
          <pc:docMk/>
          <pc:sldMk cId="184544700" sldId="2147480613"/>
        </pc:sldMkLst>
      </pc:sldChg>
      <pc:sldChg chg="del">
        <pc:chgData name="Janarthanan Selvaraj" userId="6602e38f-3d91-48ea-8748-de1399c0a65e" providerId="ADAL" clId="{A610E2C4-7ED4-4824-98EA-308AB29E15F9}" dt="2024-10-04T14:29:09.416" v="1519" actId="47"/>
        <pc:sldMkLst>
          <pc:docMk/>
          <pc:sldMk cId="4267901663" sldId="2147480616"/>
        </pc:sldMkLst>
      </pc:sldChg>
      <pc:sldChg chg="del">
        <pc:chgData name="Janarthanan Selvaraj" userId="6602e38f-3d91-48ea-8748-de1399c0a65e" providerId="ADAL" clId="{A610E2C4-7ED4-4824-98EA-308AB29E15F9}" dt="2024-10-04T14:27:10.188" v="1406" actId="47"/>
        <pc:sldMkLst>
          <pc:docMk/>
          <pc:sldMk cId="4294920547" sldId="2147480617"/>
        </pc:sldMkLst>
      </pc:sldChg>
      <pc:sldChg chg="del">
        <pc:chgData name="Janarthanan Selvaraj" userId="6602e38f-3d91-48ea-8748-de1399c0a65e" providerId="ADAL" clId="{A610E2C4-7ED4-4824-98EA-308AB29E15F9}" dt="2024-10-04T14:27:09.275" v="1405" actId="47"/>
        <pc:sldMkLst>
          <pc:docMk/>
          <pc:sldMk cId="1660860631" sldId="2147480619"/>
        </pc:sldMkLst>
      </pc:sldChg>
      <pc:sldChg chg="addSp delSp modSp mod">
        <pc:chgData name="Janarthanan Selvaraj" userId="6602e38f-3d91-48ea-8748-de1399c0a65e" providerId="ADAL" clId="{A610E2C4-7ED4-4824-98EA-308AB29E15F9}" dt="2024-10-04T14:19:20.717" v="1209" actId="20577"/>
        <pc:sldMkLst>
          <pc:docMk/>
          <pc:sldMk cId="2664644525" sldId="2147480621"/>
        </pc:sldMkLst>
      </pc:sldChg>
      <pc:sldChg chg="modSp mod">
        <pc:chgData name="Janarthanan Selvaraj" userId="6602e38f-3d91-48ea-8748-de1399c0a65e" providerId="ADAL" clId="{A610E2C4-7ED4-4824-98EA-308AB29E15F9}" dt="2024-10-04T14:37:32.475" v="1759" actId="255"/>
        <pc:sldMkLst>
          <pc:docMk/>
          <pc:sldMk cId="3080280573" sldId="2147480622"/>
        </pc:sldMkLst>
      </pc:sldChg>
      <pc:sldChg chg="modSp mod">
        <pc:chgData name="Janarthanan Selvaraj" userId="6602e38f-3d91-48ea-8748-de1399c0a65e" providerId="ADAL" clId="{A610E2C4-7ED4-4824-98EA-308AB29E15F9}" dt="2024-10-05T03:49:25.034" v="1782" actId="1076"/>
        <pc:sldMkLst>
          <pc:docMk/>
          <pc:sldMk cId="3569617608" sldId="2147480624"/>
        </pc:sldMkLst>
      </pc:sldChg>
      <pc:sldChg chg="addSp delSp modSp mod setBg">
        <pc:chgData name="Janarthanan Selvaraj" userId="6602e38f-3d91-48ea-8748-de1399c0a65e" providerId="ADAL" clId="{A610E2C4-7ED4-4824-98EA-308AB29E15F9}" dt="2024-10-04T14:27:02.009" v="1403" actId="1076"/>
        <pc:sldMkLst>
          <pc:docMk/>
          <pc:sldMk cId="3555237947" sldId="2147480625"/>
        </pc:sldMkLst>
      </pc:sldChg>
      <pc:sldChg chg="addSp delSp modSp new mod setBg">
        <pc:chgData name="Janarthanan Selvaraj" userId="6602e38f-3d91-48ea-8748-de1399c0a65e" providerId="ADAL" clId="{A610E2C4-7ED4-4824-98EA-308AB29E15F9}" dt="2024-10-04T14:16:39.648" v="1187" actId="2711"/>
        <pc:sldMkLst>
          <pc:docMk/>
          <pc:sldMk cId="774378718" sldId="2147480626"/>
        </pc:sldMkLst>
      </pc:sldChg>
      <pc:sldChg chg="new del">
        <pc:chgData name="Janarthanan Selvaraj" userId="6602e38f-3d91-48ea-8748-de1399c0a65e" providerId="ADAL" clId="{A610E2C4-7ED4-4824-98EA-308AB29E15F9}" dt="2024-10-04T14:11:58.532" v="779" actId="47"/>
        <pc:sldMkLst>
          <pc:docMk/>
          <pc:sldMk cId="1598267862" sldId="2147480626"/>
        </pc:sldMkLst>
      </pc:sldChg>
      <pc:sldChg chg="addSp delSp modSp new del mod setBg">
        <pc:chgData name="Janarthanan Selvaraj" userId="6602e38f-3d91-48ea-8748-de1399c0a65e" providerId="ADAL" clId="{A610E2C4-7ED4-4824-98EA-308AB29E15F9}" dt="2024-10-04T13:54:51.254" v="140" actId="47"/>
        <pc:sldMkLst>
          <pc:docMk/>
          <pc:sldMk cId="4061811376" sldId="2147480626"/>
        </pc:sldMkLst>
      </pc:sldChg>
      <pc:sldChg chg="addSp delSp modSp add mod ord">
        <pc:chgData name="Janarthanan Selvaraj" userId="6602e38f-3d91-48ea-8748-de1399c0a65e" providerId="ADAL" clId="{A610E2C4-7ED4-4824-98EA-308AB29E15F9}" dt="2024-10-04T14:34:12.138" v="1543"/>
        <pc:sldMkLst>
          <pc:docMk/>
          <pc:sldMk cId="649150532" sldId="2147480627"/>
        </pc:sldMkLst>
      </pc:sldChg>
      <pc:sldChg chg="addSp delSp modSp new del mod setBg">
        <pc:chgData name="Janarthanan Selvaraj" userId="6602e38f-3d91-48ea-8748-de1399c0a65e" providerId="ADAL" clId="{A610E2C4-7ED4-4824-98EA-308AB29E15F9}" dt="2024-10-04T14:11:55.465" v="778" actId="47"/>
        <pc:sldMkLst>
          <pc:docMk/>
          <pc:sldMk cId="1516239299" sldId="2147480627"/>
        </pc:sldMkLst>
      </pc:sldChg>
      <pc:sldChg chg="addSp delSp modSp new del mod setBg setClrOvrMap">
        <pc:chgData name="Janarthanan Selvaraj" userId="6602e38f-3d91-48ea-8748-de1399c0a65e" providerId="ADAL" clId="{A610E2C4-7ED4-4824-98EA-308AB29E15F9}" dt="2024-10-04T13:54:51.707" v="141" actId="47"/>
        <pc:sldMkLst>
          <pc:docMk/>
          <pc:sldMk cId="3277048887" sldId="2147480627"/>
        </pc:sldMkLst>
      </pc:sldChg>
      <pc:sldChg chg="addSp delSp modSp new del mod setBg">
        <pc:chgData name="Janarthanan Selvaraj" userId="6602e38f-3d91-48ea-8748-de1399c0a65e" providerId="ADAL" clId="{A610E2C4-7ED4-4824-98EA-308AB29E15F9}" dt="2024-10-04T13:54:52.208" v="142" actId="47"/>
        <pc:sldMkLst>
          <pc:docMk/>
          <pc:sldMk cId="638983092" sldId="2147480628"/>
        </pc:sldMkLst>
      </pc:sldChg>
      <pc:sldChg chg="addSp delSp modSp add mod">
        <pc:chgData name="Janarthanan Selvaraj" userId="6602e38f-3d91-48ea-8748-de1399c0a65e" providerId="ADAL" clId="{A610E2C4-7ED4-4824-98EA-308AB29E15F9}" dt="2024-10-04T14:28:55.786" v="1518" actId="26606"/>
        <pc:sldMkLst>
          <pc:docMk/>
          <pc:sldMk cId="3009170064" sldId="2147480628"/>
        </pc:sldMkLst>
      </pc:sldChg>
      <pc:sldChg chg="addSp delSp modSp add del mod">
        <pc:chgData name="Janarthanan Selvaraj" userId="6602e38f-3d91-48ea-8748-de1399c0a65e" providerId="ADAL" clId="{A610E2C4-7ED4-4824-98EA-308AB29E15F9}" dt="2024-10-04T14:26:24.009" v="1393" actId="47"/>
        <pc:sldMkLst>
          <pc:docMk/>
          <pc:sldMk cId="3455110340" sldId="2147480628"/>
        </pc:sldMkLst>
      </pc:sldChg>
      <pc:sldChg chg="new del">
        <pc:chgData name="Janarthanan Selvaraj" userId="6602e38f-3d91-48ea-8748-de1399c0a65e" providerId="ADAL" clId="{A610E2C4-7ED4-4824-98EA-308AB29E15F9}" dt="2024-10-04T14:33:37.719" v="1523" actId="47"/>
        <pc:sldMkLst>
          <pc:docMk/>
          <pc:sldMk cId="349623049" sldId="2147480629"/>
        </pc:sldMkLst>
      </pc:sldChg>
    </pc:docChg>
  </pc:docChgLst>
  <pc:docChgLst>
    <pc:chgData name="Janarthanan Selvaraj" userId="6602e38f-3d91-48ea-8748-de1399c0a65e" providerId="ADAL" clId="{50251C7D-32E4-44DF-B1E6-ECB32AA47B91}"/>
    <pc:docChg chg="undo custSel addSld delSld modSld sldOrd">
      <pc:chgData name="Janarthanan Selvaraj" userId="6602e38f-3d91-48ea-8748-de1399c0a65e" providerId="ADAL" clId="{50251C7D-32E4-44DF-B1E6-ECB32AA47B91}" dt="2024-11-13T02:00:34.008" v="1235" actId="20577"/>
      <pc:docMkLst>
        <pc:docMk/>
      </pc:docMkLst>
      <pc:sldChg chg="del">
        <pc:chgData name="Janarthanan Selvaraj" userId="6602e38f-3d91-48ea-8748-de1399c0a65e" providerId="ADAL" clId="{50251C7D-32E4-44DF-B1E6-ECB32AA47B91}" dt="2024-11-12T03:57:59.179" v="0" actId="47"/>
        <pc:sldMkLst>
          <pc:docMk/>
          <pc:sldMk cId="3280812956" sldId="2147480570"/>
        </pc:sldMkLst>
      </pc:sldChg>
      <pc:sldChg chg="del">
        <pc:chgData name="Janarthanan Selvaraj" userId="6602e38f-3d91-48ea-8748-de1399c0a65e" providerId="ADAL" clId="{50251C7D-32E4-44DF-B1E6-ECB32AA47B91}" dt="2024-11-12T12:31:55.941" v="760" actId="47"/>
        <pc:sldMkLst>
          <pc:docMk/>
          <pc:sldMk cId="397135748" sldId="2147480573"/>
        </pc:sldMkLst>
      </pc:sldChg>
      <pc:sldChg chg="modSp mod">
        <pc:chgData name="Janarthanan Selvaraj" userId="6602e38f-3d91-48ea-8748-de1399c0a65e" providerId="ADAL" clId="{50251C7D-32E4-44DF-B1E6-ECB32AA47B91}" dt="2024-11-12T12:54:17.675" v="1182" actId="113"/>
        <pc:sldMkLst>
          <pc:docMk/>
          <pc:sldMk cId="2702862133" sldId="2147480582"/>
        </pc:sldMkLst>
      </pc:sldChg>
      <pc:sldChg chg="delSp add del setBg delDesignElem">
        <pc:chgData name="Janarthanan Selvaraj" userId="6602e38f-3d91-48ea-8748-de1399c0a65e" providerId="ADAL" clId="{50251C7D-32E4-44DF-B1E6-ECB32AA47B91}" dt="2024-11-12T05:56:23.294" v="265" actId="47"/>
        <pc:sldMkLst>
          <pc:docMk/>
          <pc:sldMk cId="2900258581" sldId="2147480585"/>
        </pc:sldMkLst>
      </pc:sldChg>
      <pc:sldChg chg="del">
        <pc:chgData name="Janarthanan Selvaraj" userId="6602e38f-3d91-48ea-8748-de1399c0a65e" providerId="ADAL" clId="{50251C7D-32E4-44DF-B1E6-ECB32AA47B91}" dt="2024-11-12T12:31:57.816" v="761" actId="47"/>
        <pc:sldMkLst>
          <pc:docMk/>
          <pc:sldMk cId="184544700" sldId="2147480613"/>
        </pc:sldMkLst>
      </pc:sldChg>
      <pc:sldChg chg="del">
        <pc:chgData name="Janarthanan Selvaraj" userId="6602e38f-3d91-48ea-8748-de1399c0a65e" providerId="ADAL" clId="{50251C7D-32E4-44DF-B1E6-ECB32AA47B91}" dt="2024-11-12T12:32:00.901" v="762" actId="47"/>
        <pc:sldMkLst>
          <pc:docMk/>
          <pc:sldMk cId="2664644525" sldId="2147480621"/>
        </pc:sldMkLst>
      </pc:sldChg>
      <pc:sldChg chg="del">
        <pc:chgData name="Janarthanan Selvaraj" userId="6602e38f-3d91-48ea-8748-de1399c0a65e" providerId="ADAL" clId="{50251C7D-32E4-44DF-B1E6-ECB32AA47B91}" dt="2024-11-12T12:50:40.479" v="841" actId="47"/>
        <pc:sldMkLst>
          <pc:docMk/>
          <pc:sldMk cId="3080280573" sldId="2147480622"/>
        </pc:sldMkLst>
      </pc:sldChg>
      <pc:sldChg chg="del">
        <pc:chgData name="Janarthanan Selvaraj" userId="6602e38f-3d91-48ea-8748-de1399c0a65e" providerId="ADAL" clId="{50251C7D-32E4-44DF-B1E6-ECB32AA47B91}" dt="2024-11-12T05:48:14.860" v="137" actId="47"/>
        <pc:sldMkLst>
          <pc:docMk/>
          <pc:sldMk cId="3555237947" sldId="2147480625"/>
        </pc:sldMkLst>
      </pc:sldChg>
      <pc:sldChg chg="del">
        <pc:chgData name="Janarthanan Selvaraj" userId="6602e38f-3d91-48ea-8748-de1399c0a65e" providerId="ADAL" clId="{50251C7D-32E4-44DF-B1E6-ECB32AA47B91}" dt="2024-11-12T08:14:21.376" v="468" actId="47"/>
        <pc:sldMkLst>
          <pc:docMk/>
          <pc:sldMk cId="774378718" sldId="2147480626"/>
        </pc:sldMkLst>
      </pc:sldChg>
      <pc:sldChg chg="del">
        <pc:chgData name="Janarthanan Selvaraj" userId="6602e38f-3d91-48ea-8748-de1399c0a65e" providerId="ADAL" clId="{50251C7D-32E4-44DF-B1E6-ECB32AA47B91}" dt="2024-11-12T05:49:14.326" v="172" actId="47"/>
        <pc:sldMkLst>
          <pc:docMk/>
          <pc:sldMk cId="649150532" sldId="2147480627"/>
        </pc:sldMkLst>
      </pc:sldChg>
      <pc:sldChg chg="addSp delSp modSp del mod setBg setClrOvrMap">
        <pc:chgData name="Janarthanan Selvaraj" userId="6602e38f-3d91-48ea-8748-de1399c0a65e" providerId="ADAL" clId="{50251C7D-32E4-44DF-B1E6-ECB32AA47B91}" dt="2024-11-12T12:28:12.780" v="759" actId="47"/>
        <pc:sldMkLst>
          <pc:docMk/>
          <pc:sldMk cId="3009170064" sldId="2147480628"/>
        </pc:sldMkLst>
      </pc:sldChg>
      <pc:sldChg chg="addSp delSp modSp del mod setBg">
        <pc:chgData name="Janarthanan Selvaraj" userId="6602e38f-3d91-48ea-8748-de1399c0a65e" providerId="ADAL" clId="{50251C7D-32E4-44DF-B1E6-ECB32AA47B91}" dt="2024-11-12T05:48:17.786" v="138" actId="47"/>
        <pc:sldMkLst>
          <pc:docMk/>
          <pc:sldMk cId="2344818132" sldId="2147480629"/>
        </pc:sldMkLst>
      </pc:sldChg>
      <pc:sldChg chg="del">
        <pc:chgData name="Janarthanan Selvaraj" userId="6602e38f-3d91-48ea-8748-de1399c0a65e" providerId="ADAL" clId="{50251C7D-32E4-44DF-B1E6-ECB32AA47B91}" dt="2024-11-12T05:48:25.864" v="140" actId="47"/>
        <pc:sldMkLst>
          <pc:docMk/>
          <pc:sldMk cId="562439963" sldId="2147480630"/>
        </pc:sldMkLst>
      </pc:sldChg>
      <pc:sldChg chg="del">
        <pc:chgData name="Janarthanan Selvaraj" userId="6602e38f-3d91-48ea-8748-de1399c0a65e" providerId="ADAL" clId="{50251C7D-32E4-44DF-B1E6-ECB32AA47B91}" dt="2024-11-12T12:27:59.486" v="758" actId="47"/>
        <pc:sldMkLst>
          <pc:docMk/>
          <pc:sldMk cId="2571929194" sldId="2147480631"/>
        </pc:sldMkLst>
      </pc:sldChg>
      <pc:sldChg chg="del ord">
        <pc:chgData name="Janarthanan Selvaraj" userId="6602e38f-3d91-48ea-8748-de1399c0a65e" providerId="ADAL" clId="{50251C7D-32E4-44DF-B1E6-ECB32AA47B91}" dt="2024-11-12T11:41:09.142" v="669" actId="47"/>
        <pc:sldMkLst>
          <pc:docMk/>
          <pc:sldMk cId="1686681937" sldId="2147480632"/>
        </pc:sldMkLst>
      </pc:sldChg>
      <pc:sldChg chg="del">
        <pc:chgData name="Janarthanan Selvaraj" userId="6602e38f-3d91-48ea-8748-de1399c0a65e" providerId="ADAL" clId="{50251C7D-32E4-44DF-B1E6-ECB32AA47B91}" dt="2024-11-12T11:41:19.447" v="670" actId="47"/>
        <pc:sldMkLst>
          <pc:docMk/>
          <pc:sldMk cId="2950810414" sldId="2147480633"/>
        </pc:sldMkLst>
      </pc:sldChg>
      <pc:sldChg chg="addSp delSp modSp del mod setBg">
        <pc:chgData name="Janarthanan Selvaraj" userId="6602e38f-3d91-48ea-8748-de1399c0a65e" providerId="ADAL" clId="{50251C7D-32E4-44DF-B1E6-ECB32AA47B91}" dt="2024-11-12T11:43:10.587" v="699" actId="47"/>
        <pc:sldMkLst>
          <pc:docMk/>
          <pc:sldMk cId="2566173721" sldId="2147480634"/>
        </pc:sldMkLst>
      </pc:sldChg>
      <pc:sldChg chg="del">
        <pc:chgData name="Janarthanan Selvaraj" userId="6602e38f-3d91-48ea-8748-de1399c0a65e" providerId="ADAL" clId="{50251C7D-32E4-44DF-B1E6-ECB32AA47B91}" dt="2024-11-12T08:14:15.434" v="467" actId="47"/>
        <pc:sldMkLst>
          <pc:docMk/>
          <pc:sldMk cId="945387315" sldId="2147480635"/>
        </pc:sldMkLst>
      </pc:sldChg>
      <pc:sldChg chg="del">
        <pc:chgData name="Janarthanan Selvaraj" userId="6602e38f-3d91-48ea-8748-de1399c0a65e" providerId="ADAL" clId="{50251C7D-32E4-44DF-B1E6-ECB32AA47B91}" dt="2024-11-12T03:59:46.230" v="44" actId="47"/>
        <pc:sldMkLst>
          <pc:docMk/>
          <pc:sldMk cId="255466889" sldId="2147480636"/>
        </pc:sldMkLst>
      </pc:sldChg>
      <pc:sldChg chg="del">
        <pc:chgData name="Janarthanan Selvaraj" userId="6602e38f-3d91-48ea-8748-de1399c0a65e" providerId="ADAL" clId="{50251C7D-32E4-44DF-B1E6-ECB32AA47B91}" dt="2024-11-12T05:48:21.060" v="139" actId="47"/>
        <pc:sldMkLst>
          <pc:docMk/>
          <pc:sldMk cId="781822483" sldId="2147480637"/>
        </pc:sldMkLst>
      </pc:sldChg>
      <pc:sldChg chg="addSp delSp modSp new del mod">
        <pc:chgData name="Janarthanan Selvaraj" userId="6602e38f-3d91-48ea-8748-de1399c0a65e" providerId="ADAL" clId="{50251C7D-32E4-44DF-B1E6-ECB32AA47B91}" dt="2024-11-12T05:52:15.599" v="253" actId="47"/>
        <pc:sldMkLst>
          <pc:docMk/>
          <pc:sldMk cId="252890436" sldId="2147480638"/>
        </pc:sldMkLst>
      </pc:sldChg>
      <pc:sldChg chg="addSp delSp modSp add del mod">
        <pc:chgData name="Janarthanan Selvaraj" userId="6602e38f-3d91-48ea-8748-de1399c0a65e" providerId="ADAL" clId="{50251C7D-32E4-44DF-B1E6-ECB32AA47B91}" dt="2024-11-12T05:57:56.714" v="320" actId="47"/>
        <pc:sldMkLst>
          <pc:docMk/>
          <pc:sldMk cId="4213709676" sldId="2147480639"/>
        </pc:sldMkLst>
      </pc:sldChg>
      <pc:sldChg chg="addSp delSp modSp add del mod">
        <pc:chgData name="Janarthanan Selvaraj" userId="6602e38f-3d91-48ea-8748-de1399c0a65e" providerId="ADAL" clId="{50251C7D-32E4-44DF-B1E6-ECB32AA47B91}" dt="2024-11-12T04:21:50.936" v="99" actId="47"/>
        <pc:sldMkLst>
          <pc:docMk/>
          <pc:sldMk cId="2803254491" sldId="2147480640"/>
        </pc:sldMkLst>
      </pc:sldChg>
      <pc:sldChg chg="addSp delSp modSp add del mod setBg chgLayout">
        <pc:chgData name="Janarthanan Selvaraj" userId="6602e38f-3d91-48ea-8748-de1399c0a65e" providerId="ADAL" clId="{50251C7D-32E4-44DF-B1E6-ECB32AA47B91}" dt="2024-11-12T05:58:29.952" v="357" actId="47"/>
        <pc:sldMkLst>
          <pc:docMk/>
          <pc:sldMk cId="611092196" sldId="2147480641"/>
        </pc:sldMkLst>
      </pc:sldChg>
      <pc:sldChg chg="add del">
        <pc:chgData name="Janarthanan Selvaraj" userId="6602e38f-3d91-48ea-8748-de1399c0a65e" providerId="ADAL" clId="{50251C7D-32E4-44DF-B1E6-ECB32AA47B91}" dt="2024-11-12T08:12:49.527" v="445" actId="47"/>
        <pc:sldMkLst>
          <pc:docMk/>
          <pc:sldMk cId="2111339958" sldId="2147480642"/>
        </pc:sldMkLst>
      </pc:sldChg>
      <pc:sldChg chg="addSp delSp modSp add del mod">
        <pc:chgData name="Janarthanan Selvaraj" userId="6602e38f-3d91-48ea-8748-de1399c0a65e" providerId="ADAL" clId="{50251C7D-32E4-44DF-B1E6-ECB32AA47B91}" dt="2024-11-12T08:14:13.198" v="466" actId="47"/>
        <pc:sldMkLst>
          <pc:docMk/>
          <pc:sldMk cId="196461785" sldId="2147480643"/>
        </pc:sldMkLst>
      </pc:sldChg>
      <pc:sldChg chg="addSp delSp modSp add del mod">
        <pc:chgData name="Janarthanan Selvaraj" userId="6602e38f-3d91-48ea-8748-de1399c0a65e" providerId="ADAL" clId="{50251C7D-32E4-44DF-B1E6-ECB32AA47B91}" dt="2024-11-12T05:56:55.624" v="295" actId="47"/>
        <pc:sldMkLst>
          <pc:docMk/>
          <pc:sldMk cId="4168675999" sldId="2147480644"/>
        </pc:sldMkLst>
      </pc:sldChg>
      <pc:sldChg chg="addSp delSp modSp add del mod">
        <pc:chgData name="Janarthanan Selvaraj" userId="6602e38f-3d91-48ea-8748-de1399c0a65e" providerId="ADAL" clId="{50251C7D-32E4-44DF-B1E6-ECB32AA47B91}" dt="2024-11-12T05:57:42.229" v="301" actId="47"/>
        <pc:sldMkLst>
          <pc:docMk/>
          <pc:sldMk cId="2309238500" sldId="2147480645"/>
        </pc:sldMkLst>
      </pc:sldChg>
      <pc:sldChg chg="addSp delSp modSp add mod">
        <pc:chgData name="Janarthanan Selvaraj" userId="6602e38f-3d91-48ea-8748-de1399c0a65e" providerId="ADAL" clId="{50251C7D-32E4-44DF-B1E6-ECB32AA47B91}" dt="2024-11-12T05:56:46.455" v="293" actId="20577"/>
        <pc:sldMkLst>
          <pc:docMk/>
          <pc:sldMk cId="4177737925" sldId="2147480646"/>
        </pc:sldMkLst>
      </pc:sldChg>
      <pc:sldChg chg="addSp delSp modSp add del mod">
        <pc:chgData name="Janarthanan Selvaraj" userId="6602e38f-3d91-48ea-8748-de1399c0a65e" providerId="ADAL" clId="{50251C7D-32E4-44DF-B1E6-ECB32AA47B91}" dt="2024-11-13T01:57:03.331" v="1208" actId="47"/>
        <pc:sldMkLst>
          <pc:docMk/>
          <pc:sldMk cId="4124102573" sldId="2147480647"/>
        </pc:sldMkLst>
      </pc:sldChg>
      <pc:sldChg chg="addSp delSp modSp add mod">
        <pc:chgData name="Janarthanan Selvaraj" userId="6602e38f-3d91-48ea-8748-de1399c0a65e" providerId="ADAL" clId="{50251C7D-32E4-44DF-B1E6-ECB32AA47B91}" dt="2024-11-12T05:58:24.808" v="356" actId="20577"/>
        <pc:sldMkLst>
          <pc:docMk/>
          <pc:sldMk cId="1716932109" sldId="2147480648"/>
        </pc:sldMkLst>
      </pc:sldChg>
      <pc:sldChg chg="addSp delSp modSp add del mod">
        <pc:chgData name="Janarthanan Selvaraj" userId="6602e38f-3d91-48ea-8748-de1399c0a65e" providerId="ADAL" clId="{50251C7D-32E4-44DF-B1E6-ECB32AA47B91}" dt="2024-11-12T06:00:05.234" v="374" actId="47"/>
        <pc:sldMkLst>
          <pc:docMk/>
          <pc:sldMk cId="1415258946" sldId="2147480649"/>
        </pc:sldMkLst>
      </pc:sldChg>
      <pc:sldChg chg="addSp delSp modSp add mod ord">
        <pc:chgData name="Janarthanan Selvaraj" userId="6602e38f-3d91-48ea-8748-de1399c0a65e" providerId="ADAL" clId="{50251C7D-32E4-44DF-B1E6-ECB32AA47B91}" dt="2024-11-12T08:19:16.696" v="471"/>
        <pc:sldMkLst>
          <pc:docMk/>
          <pc:sldMk cId="2651026874" sldId="2147480649"/>
        </pc:sldMkLst>
      </pc:sldChg>
      <pc:sldChg chg="addSp delSp modSp add mod ord">
        <pc:chgData name="Janarthanan Selvaraj" userId="6602e38f-3d91-48ea-8748-de1399c0a65e" providerId="ADAL" clId="{50251C7D-32E4-44DF-B1E6-ECB32AA47B91}" dt="2024-11-12T08:19:18.114" v="473"/>
        <pc:sldMkLst>
          <pc:docMk/>
          <pc:sldMk cId="208370564" sldId="2147480650"/>
        </pc:sldMkLst>
      </pc:sldChg>
      <pc:sldChg chg="addSp delSp modSp add mod ord">
        <pc:chgData name="Janarthanan Selvaraj" userId="6602e38f-3d91-48ea-8748-de1399c0a65e" providerId="ADAL" clId="{50251C7D-32E4-44DF-B1E6-ECB32AA47B91}" dt="2024-11-12T12:23:22.166" v="701"/>
        <pc:sldMkLst>
          <pc:docMk/>
          <pc:sldMk cId="1418534281" sldId="2147480651"/>
        </pc:sldMkLst>
      </pc:sldChg>
      <pc:sldChg chg="addSp delSp modSp add mod ord">
        <pc:chgData name="Janarthanan Selvaraj" userId="6602e38f-3d91-48ea-8748-de1399c0a65e" providerId="ADAL" clId="{50251C7D-32E4-44DF-B1E6-ECB32AA47B91}" dt="2024-11-12T11:43:02.257" v="698" actId="20577"/>
        <pc:sldMkLst>
          <pc:docMk/>
          <pc:sldMk cId="3738768498" sldId="2147480652"/>
        </pc:sldMkLst>
      </pc:sldChg>
      <pc:sldChg chg="add">
        <pc:chgData name="Janarthanan Selvaraj" userId="6602e38f-3d91-48ea-8748-de1399c0a65e" providerId="ADAL" clId="{50251C7D-32E4-44DF-B1E6-ECB32AA47B91}" dt="2024-11-12T11:42:30.526" v="672" actId="2890"/>
        <pc:sldMkLst>
          <pc:docMk/>
          <pc:sldMk cId="800505178" sldId="2147480653"/>
        </pc:sldMkLst>
      </pc:sldChg>
      <pc:sldChg chg="addSp delSp modSp add mod">
        <pc:chgData name="Janarthanan Selvaraj" userId="6602e38f-3d91-48ea-8748-de1399c0a65e" providerId="ADAL" clId="{50251C7D-32E4-44DF-B1E6-ECB32AA47B91}" dt="2024-11-12T12:26:45.547" v="723" actId="20577"/>
        <pc:sldMkLst>
          <pc:docMk/>
          <pc:sldMk cId="819945300" sldId="2147480654"/>
        </pc:sldMkLst>
      </pc:sldChg>
      <pc:sldChg chg="addSp delSp modSp add mod">
        <pc:chgData name="Janarthanan Selvaraj" userId="6602e38f-3d91-48ea-8748-de1399c0a65e" providerId="ADAL" clId="{50251C7D-32E4-44DF-B1E6-ECB32AA47B91}" dt="2024-11-12T12:27:53.207" v="757" actId="1076"/>
        <pc:sldMkLst>
          <pc:docMk/>
          <pc:sldMk cId="2764862861" sldId="2147480655"/>
        </pc:sldMkLst>
      </pc:sldChg>
      <pc:sldChg chg="addSp delSp modSp add mod">
        <pc:chgData name="Janarthanan Selvaraj" userId="6602e38f-3d91-48ea-8748-de1399c0a65e" providerId="ADAL" clId="{50251C7D-32E4-44DF-B1E6-ECB32AA47B91}" dt="2024-11-12T12:39:18.087" v="810" actId="12"/>
        <pc:sldMkLst>
          <pc:docMk/>
          <pc:sldMk cId="1086660463" sldId="2147480656"/>
        </pc:sldMkLst>
      </pc:sldChg>
      <pc:sldChg chg="addSp delSp modSp add mod">
        <pc:chgData name="Janarthanan Selvaraj" userId="6602e38f-3d91-48ea-8748-de1399c0a65e" providerId="ADAL" clId="{50251C7D-32E4-44DF-B1E6-ECB32AA47B91}" dt="2024-11-12T12:42:04.569" v="840" actId="2711"/>
        <pc:sldMkLst>
          <pc:docMk/>
          <pc:sldMk cId="2249706860" sldId="2147480657"/>
        </pc:sldMkLst>
      </pc:sldChg>
      <pc:sldChg chg="add">
        <pc:chgData name="Janarthanan Selvaraj" userId="6602e38f-3d91-48ea-8748-de1399c0a65e" providerId="ADAL" clId="{50251C7D-32E4-44DF-B1E6-ECB32AA47B91}" dt="2024-11-13T01:56:33.533" v="1183" actId="2890"/>
        <pc:sldMkLst>
          <pc:docMk/>
          <pc:sldMk cId="1089096816" sldId="2147480658"/>
        </pc:sldMkLst>
      </pc:sldChg>
      <pc:sldChg chg="addSp delSp modSp add mod">
        <pc:chgData name="Janarthanan Selvaraj" userId="6602e38f-3d91-48ea-8748-de1399c0a65e" providerId="ADAL" clId="{50251C7D-32E4-44DF-B1E6-ECB32AA47B91}" dt="2024-11-13T02:00:34.008" v="1235" actId="20577"/>
        <pc:sldMkLst>
          <pc:docMk/>
          <pc:sldMk cId="690092346" sldId="2147480659"/>
        </pc:sldMkLst>
      </pc:sldChg>
    </pc:docChg>
  </pc:docChgLst>
  <pc:docChgLst>
    <pc:chgData name="Janarthanan Selvaraj" userId="8e8f83d9-d737-4123-a55b-43ffd2f0350b" providerId="ADAL" clId="{C15895B4-B6A7-4BBD-91E2-33B9E6D3BA86}"/>
    <pc:docChg chg="undo custSel addSld delSld modSld sldOrd delMainMaster">
      <pc:chgData name="Janarthanan Selvaraj" userId="8e8f83d9-d737-4123-a55b-43ffd2f0350b" providerId="ADAL" clId="{C15895B4-B6A7-4BBD-91E2-33B9E6D3BA86}" dt="2025-08-20T14:28:02.547" v="1364" actId="255"/>
      <pc:docMkLst>
        <pc:docMk/>
      </pc:docMkLst>
      <pc:sldChg chg="del">
        <pc:chgData name="Janarthanan Selvaraj" userId="8e8f83d9-d737-4123-a55b-43ffd2f0350b" providerId="ADAL" clId="{C15895B4-B6A7-4BBD-91E2-33B9E6D3BA86}" dt="2025-08-20T14:12:09.001" v="71" actId="47"/>
        <pc:sldMkLst>
          <pc:docMk/>
          <pc:sldMk cId="4210608076" sldId="2585"/>
        </pc:sldMkLst>
      </pc:sldChg>
      <pc:sldChg chg="add del">
        <pc:chgData name="Janarthanan Selvaraj" userId="8e8f83d9-d737-4123-a55b-43ffd2f0350b" providerId="ADAL" clId="{C15895B4-B6A7-4BBD-91E2-33B9E6D3BA86}" dt="2025-08-20T14:12:18.024" v="92" actId="47"/>
        <pc:sldMkLst>
          <pc:docMk/>
          <pc:sldMk cId="1024853107" sldId="2076136344"/>
        </pc:sldMkLst>
      </pc:sldChg>
      <pc:sldChg chg="modSp mod">
        <pc:chgData name="Janarthanan Selvaraj" userId="8e8f83d9-d737-4123-a55b-43ffd2f0350b" providerId="ADAL" clId="{C15895B4-B6A7-4BBD-91E2-33B9E6D3BA86}" dt="2025-08-20T14:11:53.603" v="63" actId="20577"/>
        <pc:sldMkLst>
          <pc:docMk/>
          <pc:sldMk cId="3569617608" sldId="2147480624"/>
        </pc:sldMkLst>
        <pc:spChg chg="mod">
          <ac:chgData name="Janarthanan Selvaraj" userId="8e8f83d9-d737-4123-a55b-43ffd2f0350b" providerId="ADAL" clId="{C15895B4-B6A7-4BBD-91E2-33B9E6D3BA86}" dt="2025-08-20T14:11:53.603" v="63" actId="20577"/>
          <ac:spMkLst>
            <pc:docMk/>
            <pc:sldMk cId="3569617608" sldId="2147480624"/>
            <ac:spMk id="5" creationId="{FB61B3BE-8282-5315-7491-9E90EF2C3BC1}"/>
          </ac:spMkLst>
        </pc:spChg>
      </pc:sldChg>
      <pc:sldChg chg="del">
        <pc:chgData name="Janarthanan Selvaraj" userId="8e8f83d9-d737-4123-a55b-43ffd2f0350b" providerId="ADAL" clId="{C15895B4-B6A7-4BBD-91E2-33B9E6D3BA86}" dt="2025-08-20T14:12:10.924" v="78" actId="47"/>
        <pc:sldMkLst>
          <pc:docMk/>
          <pc:sldMk cId="4177737925" sldId="2147480646"/>
        </pc:sldMkLst>
      </pc:sldChg>
      <pc:sldChg chg="del">
        <pc:chgData name="Janarthanan Selvaraj" userId="8e8f83d9-d737-4123-a55b-43ffd2f0350b" providerId="ADAL" clId="{C15895B4-B6A7-4BBD-91E2-33B9E6D3BA86}" dt="2025-08-20T14:12:11.270" v="79" actId="47"/>
        <pc:sldMkLst>
          <pc:docMk/>
          <pc:sldMk cId="2651026874" sldId="2147480649"/>
        </pc:sldMkLst>
      </pc:sldChg>
      <pc:sldChg chg="del">
        <pc:chgData name="Janarthanan Selvaraj" userId="8e8f83d9-d737-4123-a55b-43ffd2f0350b" providerId="ADAL" clId="{C15895B4-B6A7-4BBD-91E2-33B9E6D3BA86}" dt="2025-08-20T14:12:11.539" v="80" actId="47"/>
        <pc:sldMkLst>
          <pc:docMk/>
          <pc:sldMk cId="208370564" sldId="2147480650"/>
        </pc:sldMkLst>
      </pc:sldChg>
      <pc:sldChg chg="del">
        <pc:chgData name="Janarthanan Selvaraj" userId="8e8f83d9-d737-4123-a55b-43ffd2f0350b" providerId="ADAL" clId="{C15895B4-B6A7-4BBD-91E2-33B9E6D3BA86}" dt="2025-08-20T14:12:13.902" v="87" actId="47"/>
        <pc:sldMkLst>
          <pc:docMk/>
          <pc:sldMk cId="1418534281" sldId="2147480651"/>
        </pc:sldMkLst>
      </pc:sldChg>
      <pc:sldChg chg="del">
        <pc:chgData name="Janarthanan Selvaraj" userId="8e8f83d9-d737-4123-a55b-43ffd2f0350b" providerId="ADAL" clId="{C15895B4-B6A7-4BBD-91E2-33B9E6D3BA86}" dt="2025-08-20T14:12:12.095" v="82" actId="47"/>
        <pc:sldMkLst>
          <pc:docMk/>
          <pc:sldMk cId="3738768498" sldId="2147480652"/>
        </pc:sldMkLst>
      </pc:sldChg>
      <pc:sldChg chg="del">
        <pc:chgData name="Janarthanan Selvaraj" userId="8e8f83d9-d737-4123-a55b-43ffd2f0350b" providerId="ADAL" clId="{C15895B4-B6A7-4BBD-91E2-33B9E6D3BA86}" dt="2025-08-20T14:12:12.764" v="84" actId="47"/>
        <pc:sldMkLst>
          <pc:docMk/>
          <pc:sldMk cId="819945300" sldId="2147480654"/>
        </pc:sldMkLst>
      </pc:sldChg>
      <pc:sldChg chg="del">
        <pc:chgData name="Janarthanan Selvaraj" userId="8e8f83d9-d737-4123-a55b-43ffd2f0350b" providerId="ADAL" clId="{C15895B4-B6A7-4BBD-91E2-33B9E6D3BA86}" dt="2025-08-20T14:12:13.513" v="86" actId="47"/>
        <pc:sldMkLst>
          <pc:docMk/>
          <pc:sldMk cId="2764862861" sldId="2147480655"/>
        </pc:sldMkLst>
      </pc:sldChg>
      <pc:sldChg chg="del">
        <pc:chgData name="Janarthanan Selvaraj" userId="8e8f83d9-d737-4123-a55b-43ffd2f0350b" providerId="ADAL" clId="{C15895B4-B6A7-4BBD-91E2-33B9E6D3BA86}" dt="2025-08-20T14:12:14.469" v="88" actId="47"/>
        <pc:sldMkLst>
          <pc:docMk/>
          <pc:sldMk cId="1086660463" sldId="2147480656"/>
        </pc:sldMkLst>
      </pc:sldChg>
      <pc:sldChg chg="del">
        <pc:chgData name="Janarthanan Selvaraj" userId="8e8f83d9-d737-4123-a55b-43ffd2f0350b" providerId="ADAL" clId="{C15895B4-B6A7-4BBD-91E2-33B9E6D3BA86}" dt="2025-08-20T14:12:14.879" v="89" actId="47"/>
        <pc:sldMkLst>
          <pc:docMk/>
          <pc:sldMk cId="2249706860" sldId="2147480657"/>
        </pc:sldMkLst>
      </pc:sldChg>
      <pc:sldChg chg="del">
        <pc:chgData name="Janarthanan Selvaraj" userId="8e8f83d9-d737-4123-a55b-43ffd2f0350b" providerId="ADAL" clId="{C15895B4-B6A7-4BBD-91E2-33B9E6D3BA86}" dt="2025-08-20T14:12:12.455" v="83" actId="47"/>
        <pc:sldMkLst>
          <pc:docMk/>
          <pc:sldMk cId="214144894" sldId="2147480660"/>
        </pc:sldMkLst>
      </pc:sldChg>
      <pc:sldChg chg="modSp mod">
        <pc:chgData name="Janarthanan Selvaraj" userId="8e8f83d9-d737-4123-a55b-43ffd2f0350b" providerId="ADAL" clId="{C15895B4-B6A7-4BBD-91E2-33B9E6D3BA86}" dt="2025-08-20T14:11:58.584" v="65" actId="20577"/>
        <pc:sldMkLst>
          <pc:docMk/>
          <pc:sldMk cId="2184311060" sldId="2147480664"/>
        </pc:sldMkLst>
        <pc:spChg chg="mod">
          <ac:chgData name="Janarthanan Selvaraj" userId="8e8f83d9-d737-4123-a55b-43ffd2f0350b" providerId="ADAL" clId="{C15895B4-B6A7-4BBD-91E2-33B9E6D3BA86}" dt="2025-08-20T14:11:58.584" v="65" actId="20577"/>
          <ac:spMkLst>
            <pc:docMk/>
            <pc:sldMk cId="2184311060" sldId="2147480664"/>
            <ac:spMk id="4" creationId="{E26C0581-6E2B-4145-3B32-44BA00A07C4C}"/>
          </ac:spMkLst>
        </pc:spChg>
      </pc:sldChg>
      <pc:sldChg chg="del">
        <pc:chgData name="Janarthanan Selvaraj" userId="8e8f83d9-d737-4123-a55b-43ffd2f0350b" providerId="ADAL" clId="{C15895B4-B6A7-4BBD-91E2-33B9E6D3BA86}" dt="2025-08-20T14:12:09.660" v="74" actId="47"/>
        <pc:sldMkLst>
          <pc:docMk/>
          <pc:sldMk cId="2577142012" sldId="2147480665"/>
        </pc:sldMkLst>
      </pc:sldChg>
      <pc:sldChg chg="addSp delSp modSp mod ord">
        <pc:chgData name="Janarthanan Selvaraj" userId="8e8f83d9-d737-4123-a55b-43ffd2f0350b" providerId="ADAL" clId="{C15895B4-B6A7-4BBD-91E2-33B9E6D3BA86}" dt="2025-08-20T14:22:51.718" v="744" actId="20577"/>
        <pc:sldMkLst>
          <pc:docMk/>
          <pc:sldMk cId="4289954668" sldId="2147480666"/>
        </pc:sldMkLst>
        <pc:spChg chg="mod">
          <ac:chgData name="Janarthanan Selvaraj" userId="8e8f83d9-d737-4123-a55b-43ffd2f0350b" providerId="ADAL" clId="{C15895B4-B6A7-4BBD-91E2-33B9E6D3BA86}" dt="2025-08-20T14:22:51.718" v="744" actId="20577"/>
          <ac:spMkLst>
            <pc:docMk/>
            <pc:sldMk cId="4289954668" sldId="2147480666"/>
            <ac:spMk id="2" creationId="{E3482E31-1E78-BBBC-1972-0AB0813711C0}"/>
          </ac:spMkLst>
        </pc:spChg>
      </pc:sldChg>
      <pc:sldChg chg="del">
        <pc:chgData name="Janarthanan Selvaraj" userId="8e8f83d9-d737-4123-a55b-43ffd2f0350b" providerId="ADAL" clId="{C15895B4-B6A7-4BBD-91E2-33B9E6D3BA86}" dt="2025-08-20T14:12:10.621" v="77" actId="47"/>
        <pc:sldMkLst>
          <pc:docMk/>
          <pc:sldMk cId="314705529" sldId="2147480667"/>
        </pc:sldMkLst>
      </pc:sldChg>
      <pc:sldChg chg="del">
        <pc:chgData name="Janarthanan Selvaraj" userId="8e8f83d9-d737-4123-a55b-43ffd2f0350b" providerId="ADAL" clId="{C15895B4-B6A7-4BBD-91E2-33B9E6D3BA86}" dt="2025-08-20T14:12:08.258" v="68" actId="47"/>
        <pc:sldMkLst>
          <pc:docMk/>
          <pc:sldMk cId="1824790131" sldId="2147480670"/>
        </pc:sldMkLst>
      </pc:sldChg>
      <pc:sldChg chg="del">
        <pc:chgData name="Janarthanan Selvaraj" userId="8e8f83d9-d737-4123-a55b-43ffd2f0350b" providerId="ADAL" clId="{C15895B4-B6A7-4BBD-91E2-33B9E6D3BA86}" dt="2025-08-20T14:12:09.975" v="75" actId="47"/>
        <pc:sldMkLst>
          <pc:docMk/>
          <pc:sldMk cId="4070696177" sldId="2147480672"/>
        </pc:sldMkLst>
      </pc:sldChg>
      <pc:sldChg chg="del">
        <pc:chgData name="Janarthanan Selvaraj" userId="8e8f83d9-d737-4123-a55b-43ffd2f0350b" providerId="ADAL" clId="{C15895B4-B6A7-4BBD-91E2-33B9E6D3BA86}" dt="2025-08-20T14:12:10.303" v="76" actId="47"/>
        <pc:sldMkLst>
          <pc:docMk/>
          <pc:sldMk cId="4166859159" sldId="2147480674"/>
        </pc:sldMkLst>
      </pc:sldChg>
      <pc:sldChg chg="del">
        <pc:chgData name="Janarthanan Selvaraj" userId="8e8f83d9-d737-4123-a55b-43ffd2f0350b" providerId="ADAL" clId="{C15895B4-B6A7-4BBD-91E2-33B9E6D3BA86}" dt="2025-08-20T14:12:09.253" v="72" actId="47"/>
        <pc:sldMkLst>
          <pc:docMk/>
          <pc:sldMk cId="76997561" sldId="2147480680"/>
        </pc:sldMkLst>
      </pc:sldChg>
      <pc:sldChg chg="del">
        <pc:chgData name="Janarthanan Selvaraj" userId="8e8f83d9-d737-4123-a55b-43ffd2f0350b" providerId="ADAL" clId="{C15895B4-B6A7-4BBD-91E2-33B9E6D3BA86}" dt="2025-08-20T14:12:09.488" v="73" actId="47"/>
        <pc:sldMkLst>
          <pc:docMk/>
          <pc:sldMk cId="4197073015" sldId="2147480684"/>
        </pc:sldMkLst>
      </pc:sldChg>
      <pc:sldChg chg="del">
        <pc:chgData name="Janarthanan Selvaraj" userId="8e8f83d9-d737-4123-a55b-43ffd2f0350b" providerId="ADAL" clId="{C15895B4-B6A7-4BBD-91E2-33B9E6D3BA86}" dt="2025-08-20T14:12:11.853" v="81" actId="47"/>
        <pc:sldMkLst>
          <pc:docMk/>
          <pc:sldMk cId="801198231" sldId="2147480685"/>
        </pc:sldMkLst>
      </pc:sldChg>
      <pc:sldChg chg="modSp mod">
        <pc:chgData name="Janarthanan Selvaraj" userId="8e8f83d9-d737-4123-a55b-43ffd2f0350b" providerId="ADAL" clId="{C15895B4-B6A7-4BBD-91E2-33B9E6D3BA86}" dt="2025-08-20T14:28:02.547" v="1364" actId="255"/>
        <pc:sldMkLst>
          <pc:docMk/>
          <pc:sldMk cId="3263838612" sldId="2147480688"/>
        </pc:sldMkLst>
        <pc:spChg chg="mod">
          <ac:chgData name="Janarthanan Selvaraj" userId="8e8f83d9-d737-4123-a55b-43ffd2f0350b" providerId="ADAL" clId="{C15895B4-B6A7-4BBD-91E2-33B9E6D3BA86}" dt="2025-08-20T14:28:02.547" v="1364" actId="255"/>
          <ac:spMkLst>
            <pc:docMk/>
            <pc:sldMk cId="3263838612" sldId="2147480688"/>
            <ac:spMk id="3" creationId="{C266361A-BDA1-CF13-8995-C0123B3B00D1}"/>
          </ac:spMkLst>
        </pc:spChg>
      </pc:sldChg>
      <pc:sldChg chg="del">
        <pc:chgData name="Janarthanan Selvaraj" userId="8e8f83d9-d737-4123-a55b-43ffd2f0350b" providerId="ADAL" clId="{C15895B4-B6A7-4BBD-91E2-33B9E6D3BA86}" dt="2025-08-20T14:12:08.794" v="70" actId="47"/>
        <pc:sldMkLst>
          <pc:docMk/>
          <pc:sldMk cId="1486964467" sldId="2147480689"/>
        </pc:sldMkLst>
      </pc:sldChg>
      <pc:sldChg chg="addSp modSp add mod">
        <pc:chgData name="Janarthanan Selvaraj" userId="8e8f83d9-d737-4123-a55b-43ffd2f0350b" providerId="ADAL" clId="{C15895B4-B6A7-4BBD-91E2-33B9E6D3BA86}" dt="2025-08-20T14:14:05.676" v="136" actId="313"/>
        <pc:sldMkLst>
          <pc:docMk/>
          <pc:sldMk cId="4084513273" sldId="2147480689"/>
        </pc:sldMkLst>
      </pc:sldChg>
      <pc:sldChg chg="addSp delSp modSp add mod">
        <pc:chgData name="Janarthanan Selvaraj" userId="8e8f83d9-d737-4123-a55b-43ffd2f0350b" providerId="ADAL" clId="{C15895B4-B6A7-4BBD-91E2-33B9E6D3BA86}" dt="2025-08-20T14:14:30.994" v="158" actId="20577"/>
        <pc:sldMkLst>
          <pc:docMk/>
          <pc:sldMk cId="46325831" sldId="2147480690"/>
        </pc:sldMkLst>
      </pc:sldChg>
      <pc:sldChg chg="delSp modSp add mod">
        <pc:chgData name="Janarthanan Selvaraj" userId="8e8f83d9-d737-4123-a55b-43ffd2f0350b" providerId="ADAL" clId="{C15895B4-B6A7-4BBD-91E2-33B9E6D3BA86}" dt="2025-08-20T14:14:52.486" v="176"/>
        <pc:sldMkLst>
          <pc:docMk/>
          <pc:sldMk cId="4061599813" sldId="2147480691"/>
        </pc:sldMkLst>
      </pc:sldChg>
      <pc:sldChg chg="del">
        <pc:chgData name="Janarthanan Selvaraj" userId="8e8f83d9-d737-4123-a55b-43ffd2f0350b" providerId="ADAL" clId="{C15895B4-B6A7-4BBD-91E2-33B9E6D3BA86}" dt="2025-08-20T14:12:08.556" v="69" actId="47"/>
        <pc:sldMkLst>
          <pc:docMk/>
          <pc:sldMk cId="96155979" sldId="2147480692"/>
        </pc:sldMkLst>
      </pc:sldChg>
      <pc:sldChg chg="modSp add mod">
        <pc:chgData name="Janarthanan Selvaraj" userId="8e8f83d9-d737-4123-a55b-43ffd2f0350b" providerId="ADAL" clId="{C15895B4-B6A7-4BBD-91E2-33B9E6D3BA86}" dt="2025-08-20T14:15:17.109" v="207" actId="20577"/>
        <pc:sldMkLst>
          <pc:docMk/>
          <pc:sldMk cId="1902851768" sldId="2147480692"/>
        </pc:sldMkLst>
      </pc:sldChg>
      <pc:sldChg chg="modSp add mod">
        <pc:chgData name="Janarthanan Selvaraj" userId="8e8f83d9-d737-4123-a55b-43ffd2f0350b" providerId="ADAL" clId="{C15895B4-B6A7-4BBD-91E2-33B9E6D3BA86}" dt="2025-08-20T14:15:31.346" v="226" actId="20577"/>
        <pc:sldMkLst>
          <pc:docMk/>
          <pc:sldMk cId="1139841839" sldId="2147480693"/>
        </pc:sldMkLst>
      </pc:sldChg>
      <pc:sldChg chg="del">
        <pc:chgData name="Janarthanan Selvaraj" userId="8e8f83d9-d737-4123-a55b-43ffd2f0350b" providerId="ADAL" clId="{C15895B4-B6A7-4BBD-91E2-33B9E6D3BA86}" dt="2025-08-20T14:12:13.067" v="85" actId="47"/>
        <pc:sldMkLst>
          <pc:docMk/>
          <pc:sldMk cId="2333445442" sldId="2147480693"/>
        </pc:sldMkLst>
      </pc:sldChg>
      <pc:sldChg chg="modSp add mod">
        <pc:chgData name="Janarthanan Selvaraj" userId="8e8f83d9-d737-4123-a55b-43ffd2f0350b" providerId="ADAL" clId="{C15895B4-B6A7-4BBD-91E2-33B9E6D3BA86}" dt="2025-08-20T14:15:52.479" v="253" actId="20577"/>
        <pc:sldMkLst>
          <pc:docMk/>
          <pc:sldMk cId="2938885062" sldId="2147480694"/>
        </pc:sldMkLst>
      </pc:sldChg>
      <pc:sldChg chg="modSp add mod">
        <pc:chgData name="Janarthanan Selvaraj" userId="8e8f83d9-d737-4123-a55b-43ffd2f0350b" providerId="ADAL" clId="{C15895B4-B6A7-4BBD-91E2-33B9E6D3BA86}" dt="2025-08-20T14:16:15.466" v="286" actId="20577"/>
        <pc:sldMkLst>
          <pc:docMk/>
          <pc:sldMk cId="692400632" sldId="2147480695"/>
        </pc:sldMkLst>
      </pc:sldChg>
      <pc:sldChg chg="modSp add mod">
        <pc:chgData name="Janarthanan Selvaraj" userId="8e8f83d9-d737-4123-a55b-43ffd2f0350b" providerId="ADAL" clId="{C15895B4-B6A7-4BBD-91E2-33B9E6D3BA86}" dt="2025-08-20T14:16:32.918" v="303" actId="20577"/>
        <pc:sldMkLst>
          <pc:docMk/>
          <pc:sldMk cId="3800856235" sldId="2147480696"/>
        </pc:sldMkLst>
      </pc:sldChg>
      <pc:sldChg chg="addSp modSp add mod">
        <pc:chgData name="Janarthanan Selvaraj" userId="8e8f83d9-d737-4123-a55b-43ffd2f0350b" providerId="ADAL" clId="{C15895B4-B6A7-4BBD-91E2-33B9E6D3BA86}" dt="2025-08-20T14:16:53.966" v="338" actId="1076"/>
        <pc:sldMkLst>
          <pc:docMk/>
          <pc:sldMk cId="3116108749" sldId="2147480697"/>
        </pc:sldMkLst>
      </pc:sldChg>
      <pc:sldChg chg="delSp modSp add mod">
        <pc:chgData name="Janarthanan Selvaraj" userId="8e8f83d9-d737-4123-a55b-43ffd2f0350b" providerId="ADAL" clId="{C15895B4-B6A7-4BBD-91E2-33B9E6D3BA86}" dt="2025-08-20T14:17:27.697" v="426" actId="20577"/>
        <pc:sldMkLst>
          <pc:docMk/>
          <pc:sldMk cId="3533068399" sldId="2147480698"/>
        </pc:sldMkLst>
      </pc:sldChg>
      <pc:sldChg chg="modSp add mod">
        <pc:chgData name="Janarthanan Selvaraj" userId="8e8f83d9-d737-4123-a55b-43ffd2f0350b" providerId="ADAL" clId="{C15895B4-B6A7-4BBD-91E2-33B9E6D3BA86}" dt="2025-08-20T14:18:06.078" v="469" actId="20577"/>
        <pc:sldMkLst>
          <pc:docMk/>
          <pc:sldMk cId="100693817" sldId="2147480699"/>
        </pc:sldMkLst>
      </pc:sldChg>
      <pc:sldChg chg="modSp add mod">
        <pc:chgData name="Janarthanan Selvaraj" userId="8e8f83d9-d737-4123-a55b-43ffd2f0350b" providerId="ADAL" clId="{C15895B4-B6A7-4BBD-91E2-33B9E6D3BA86}" dt="2025-08-20T14:18:21.307" v="472" actId="255"/>
        <pc:sldMkLst>
          <pc:docMk/>
          <pc:sldMk cId="1244341043" sldId="2147480700"/>
        </pc:sldMkLst>
      </pc:sldChg>
      <pc:sldChg chg="addSp modSp add mod">
        <pc:chgData name="Janarthanan Selvaraj" userId="8e8f83d9-d737-4123-a55b-43ffd2f0350b" providerId="ADAL" clId="{C15895B4-B6A7-4BBD-91E2-33B9E6D3BA86}" dt="2025-08-20T14:18:40.865" v="500" actId="20577"/>
        <pc:sldMkLst>
          <pc:docMk/>
          <pc:sldMk cId="710679048" sldId="2147480701"/>
        </pc:sldMkLst>
      </pc:sldChg>
      <pc:sldChg chg="delSp modSp add mod">
        <pc:chgData name="Janarthanan Selvaraj" userId="8e8f83d9-d737-4123-a55b-43ffd2f0350b" providerId="ADAL" clId="{C15895B4-B6A7-4BBD-91E2-33B9E6D3BA86}" dt="2025-08-20T14:18:59.709" v="519" actId="20577"/>
        <pc:sldMkLst>
          <pc:docMk/>
          <pc:sldMk cId="2648380407" sldId="2147480702"/>
        </pc:sldMkLst>
      </pc:sldChg>
      <pc:sldChg chg="modSp add mod">
        <pc:chgData name="Janarthanan Selvaraj" userId="8e8f83d9-d737-4123-a55b-43ffd2f0350b" providerId="ADAL" clId="{C15895B4-B6A7-4BBD-91E2-33B9E6D3BA86}" dt="2025-08-20T14:19:14.885" v="555" actId="20577"/>
        <pc:sldMkLst>
          <pc:docMk/>
          <pc:sldMk cId="2327724737" sldId="2147480703"/>
        </pc:sldMkLst>
      </pc:sldChg>
      <pc:sldChg chg="addSp modSp add mod">
        <pc:chgData name="Janarthanan Selvaraj" userId="8e8f83d9-d737-4123-a55b-43ffd2f0350b" providerId="ADAL" clId="{C15895B4-B6A7-4BBD-91E2-33B9E6D3BA86}" dt="2025-08-20T14:19:31.096" v="559" actId="1076"/>
        <pc:sldMkLst>
          <pc:docMk/>
          <pc:sldMk cId="2325123248" sldId="2147480704"/>
        </pc:sldMkLst>
      </pc:sldChg>
      <pc:sldChg chg="delSp modSp add mod">
        <pc:chgData name="Janarthanan Selvaraj" userId="8e8f83d9-d737-4123-a55b-43ffd2f0350b" providerId="ADAL" clId="{C15895B4-B6A7-4BBD-91E2-33B9E6D3BA86}" dt="2025-08-20T14:20:07.558" v="577" actId="478"/>
        <pc:sldMkLst>
          <pc:docMk/>
          <pc:sldMk cId="774302715" sldId="2147480705"/>
        </pc:sldMkLst>
      </pc:sldChg>
      <pc:sldChg chg="modSp add mod">
        <pc:chgData name="Janarthanan Selvaraj" userId="8e8f83d9-d737-4123-a55b-43ffd2f0350b" providerId="ADAL" clId="{C15895B4-B6A7-4BBD-91E2-33B9E6D3BA86}" dt="2025-08-20T14:20:27.323" v="605" actId="20577"/>
        <pc:sldMkLst>
          <pc:docMk/>
          <pc:sldMk cId="2703467355" sldId="2147480706"/>
        </pc:sldMkLst>
      </pc:sldChg>
      <pc:sldChg chg="modSp add mod">
        <pc:chgData name="Janarthanan Selvaraj" userId="8e8f83d9-d737-4123-a55b-43ffd2f0350b" providerId="ADAL" clId="{C15895B4-B6A7-4BBD-91E2-33B9E6D3BA86}" dt="2025-08-20T14:20:43.594" v="626" actId="20577"/>
        <pc:sldMkLst>
          <pc:docMk/>
          <pc:sldMk cId="1384194542" sldId="2147480707"/>
        </pc:sldMkLst>
      </pc:sldChg>
      <pc:sldChg chg="modSp add mod">
        <pc:chgData name="Janarthanan Selvaraj" userId="8e8f83d9-d737-4123-a55b-43ffd2f0350b" providerId="ADAL" clId="{C15895B4-B6A7-4BBD-91E2-33B9E6D3BA86}" dt="2025-08-20T14:21:00.934" v="641" actId="20577"/>
        <pc:sldMkLst>
          <pc:docMk/>
          <pc:sldMk cId="3955787896" sldId="2147480708"/>
        </pc:sldMkLst>
      </pc:sldChg>
      <pc:sldChg chg="modSp add mod">
        <pc:chgData name="Janarthanan Selvaraj" userId="8e8f83d9-d737-4123-a55b-43ffd2f0350b" providerId="ADAL" clId="{C15895B4-B6A7-4BBD-91E2-33B9E6D3BA86}" dt="2025-08-20T14:21:17.681" v="681" actId="20577"/>
        <pc:sldMkLst>
          <pc:docMk/>
          <pc:sldMk cId="627883843" sldId="2147480709"/>
        </pc:sldMkLst>
      </pc:sldChg>
      <pc:sldChg chg="modSp add mod">
        <pc:chgData name="Janarthanan Selvaraj" userId="8e8f83d9-d737-4123-a55b-43ffd2f0350b" providerId="ADAL" clId="{C15895B4-B6A7-4BBD-91E2-33B9E6D3BA86}" dt="2025-08-20T14:21:40.620" v="720" actId="20577"/>
        <pc:sldMkLst>
          <pc:docMk/>
          <pc:sldMk cId="923449750" sldId="2147480710"/>
        </pc:sldMkLst>
      </pc:sldChg>
      <pc:sldChg chg="addSp modSp add mod">
        <pc:chgData name="Janarthanan Selvaraj" userId="8e8f83d9-d737-4123-a55b-43ffd2f0350b" providerId="ADAL" clId="{C15895B4-B6A7-4BBD-91E2-33B9E6D3BA86}" dt="2025-08-20T14:27:05.484" v="1255" actId="1076"/>
        <pc:sldMkLst>
          <pc:docMk/>
          <pc:sldMk cId="2820109555" sldId="2147480711"/>
        </pc:sldMkLst>
      </pc:sldChg>
      <pc:sldChg chg="addSp delSp modSp add mod">
        <pc:chgData name="Janarthanan Selvaraj" userId="8e8f83d9-d737-4123-a55b-43ffd2f0350b" providerId="ADAL" clId="{C15895B4-B6A7-4BBD-91E2-33B9E6D3BA86}" dt="2025-08-20T14:27:40.416" v="1313" actId="1076"/>
        <pc:sldMkLst>
          <pc:docMk/>
          <pc:sldMk cId="1620826372" sldId="2147480712"/>
        </pc:sldMkLst>
      </pc:sldChg>
      <pc:sldMasterChg chg="del delSldLayout">
        <pc:chgData name="Janarthanan Selvaraj" userId="8e8f83d9-d737-4123-a55b-43ffd2f0350b" providerId="ADAL" clId="{C15895B4-B6A7-4BBD-91E2-33B9E6D3BA86}" dt="2025-08-20T14:12:09.488" v="73" actId="47"/>
        <pc:sldMasterMkLst>
          <pc:docMk/>
          <pc:sldMasterMk cId="2473945083" sldId="2147483744"/>
        </pc:sldMasterMkLst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2499552317" sldId="2147483745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1948171079" sldId="2147483746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3902845746" sldId="2147483747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3869115361" sldId="2147483748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783188617" sldId="2147483749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358321050" sldId="2147483750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1387676289" sldId="2147483751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3662748152" sldId="2147483752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3029451893" sldId="2147483753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388848565" sldId="2147483754"/>
          </pc:sldLayoutMkLst>
        </pc:sldLayoutChg>
        <pc:sldLayoutChg chg="del">
          <pc:chgData name="Janarthanan Selvaraj" userId="8e8f83d9-d737-4123-a55b-43ffd2f0350b" providerId="ADAL" clId="{C15895B4-B6A7-4BBD-91E2-33B9E6D3BA86}" dt="2025-08-20T14:12:09.488" v="73" actId="47"/>
          <pc:sldLayoutMkLst>
            <pc:docMk/>
            <pc:sldMasterMk cId="2473945083" sldId="2147483744"/>
            <pc:sldLayoutMk cId="2819620785" sldId="2147483755"/>
          </pc:sldLayoutMkLst>
        </pc:sldLayoutChg>
      </pc:sldMasterChg>
    </pc:docChg>
  </pc:docChgLst>
  <pc:docChgLst>
    <pc:chgData name="Janarthanan Selvaraj" userId="6602e38f-3d91-48ea-8748-de1399c0a65e" providerId="ADAL" clId="{5C754DFD-A858-4B04-B184-35B0060EE48D}"/>
    <pc:docChg chg="undo custSel addSld delSld modSld sldOrd">
      <pc:chgData name="Janarthanan Selvaraj" userId="6602e38f-3d91-48ea-8748-de1399c0a65e" providerId="ADAL" clId="{5C754DFD-A858-4B04-B184-35B0060EE48D}" dt="2024-07-28T01:44:47.780" v="2136" actId="20577"/>
      <pc:docMkLst>
        <pc:docMk/>
      </pc:docMkLst>
      <pc:sldChg chg="modSp add del mod setBg">
        <pc:chgData name="Janarthanan Selvaraj" userId="6602e38f-3d91-48ea-8748-de1399c0a65e" providerId="ADAL" clId="{5C754DFD-A858-4B04-B184-35B0060EE48D}" dt="2024-07-28T01:40:22.041" v="1890" actId="20577"/>
        <pc:sldMkLst>
          <pc:docMk/>
          <pc:sldMk cId="2344621570" sldId="332"/>
        </pc:sldMkLst>
      </pc:sldChg>
      <pc:sldChg chg="del">
        <pc:chgData name="Janarthanan Selvaraj" userId="6602e38f-3d91-48ea-8748-de1399c0a65e" providerId="ADAL" clId="{5C754DFD-A858-4B04-B184-35B0060EE48D}" dt="2024-07-28T00:56:30.453" v="1365" actId="47"/>
        <pc:sldMkLst>
          <pc:docMk/>
          <pc:sldMk cId="4232801801" sldId="2147480557"/>
        </pc:sldMkLst>
      </pc:sldChg>
      <pc:sldChg chg="del">
        <pc:chgData name="Janarthanan Selvaraj" userId="6602e38f-3d91-48ea-8748-de1399c0a65e" providerId="ADAL" clId="{5C754DFD-A858-4B04-B184-35B0060EE48D}" dt="2024-07-28T00:56:40.908" v="1368" actId="47"/>
        <pc:sldMkLst>
          <pc:docMk/>
          <pc:sldMk cId="248159963" sldId="2147480559"/>
        </pc:sldMkLst>
      </pc:sldChg>
      <pc:sldChg chg="del">
        <pc:chgData name="Janarthanan Selvaraj" userId="6602e38f-3d91-48ea-8748-de1399c0a65e" providerId="ADAL" clId="{5C754DFD-A858-4B04-B184-35B0060EE48D}" dt="2024-07-28T00:56:48.421" v="1369" actId="47"/>
        <pc:sldMkLst>
          <pc:docMk/>
          <pc:sldMk cId="1523424814" sldId="2147480560"/>
        </pc:sldMkLst>
      </pc:sldChg>
      <pc:sldChg chg="del">
        <pc:chgData name="Janarthanan Selvaraj" userId="6602e38f-3d91-48ea-8748-de1399c0a65e" providerId="ADAL" clId="{5C754DFD-A858-4B04-B184-35B0060EE48D}" dt="2024-07-28T00:58:22.002" v="1383" actId="47"/>
        <pc:sldMkLst>
          <pc:docMk/>
          <pc:sldMk cId="2091131478" sldId="2147480561"/>
        </pc:sldMkLst>
      </pc:sldChg>
      <pc:sldChg chg="del">
        <pc:chgData name="Janarthanan Selvaraj" userId="6602e38f-3d91-48ea-8748-de1399c0a65e" providerId="ADAL" clId="{5C754DFD-A858-4B04-B184-35B0060EE48D}" dt="2024-07-28T01:19:44.256" v="1674" actId="47"/>
        <pc:sldMkLst>
          <pc:docMk/>
          <pc:sldMk cId="2113118117" sldId="2147480562"/>
        </pc:sldMkLst>
      </pc:sldChg>
      <pc:sldChg chg="del">
        <pc:chgData name="Janarthanan Selvaraj" userId="6602e38f-3d91-48ea-8748-de1399c0a65e" providerId="ADAL" clId="{5C754DFD-A858-4B04-B184-35B0060EE48D}" dt="2024-07-28T00:58:23.181" v="1384" actId="47"/>
        <pc:sldMkLst>
          <pc:docMk/>
          <pc:sldMk cId="3489920403" sldId="2147480563"/>
        </pc:sldMkLst>
      </pc:sldChg>
      <pc:sldChg chg="modSp">
        <pc:chgData name="Janarthanan Selvaraj" userId="6602e38f-3d91-48ea-8748-de1399c0a65e" providerId="ADAL" clId="{5C754DFD-A858-4B04-B184-35B0060EE48D}" dt="2024-07-28T01:29:50.705" v="1864" actId="255"/>
        <pc:sldMkLst>
          <pc:docMk/>
          <pc:sldMk cId="600201677" sldId="2147480564"/>
        </pc:sldMkLst>
      </pc:sldChg>
      <pc:sldChg chg="addSp delSp modSp new del mod setBg">
        <pc:chgData name="Janarthanan Selvaraj" userId="6602e38f-3d91-48ea-8748-de1399c0a65e" providerId="ADAL" clId="{5C754DFD-A858-4B04-B184-35B0060EE48D}" dt="2024-07-28T00:58:29.578" v="1385" actId="47"/>
        <pc:sldMkLst>
          <pc:docMk/>
          <pc:sldMk cId="803658116" sldId="2147480565"/>
        </pc:sldMkLst>
      </pc:sldChg>
      <pc:sldChg chg="addSp delSp modSp new del mod setBg">
        <pc:chgData name="Janarthanan Selvaraj" userId="6602e38f-3d91-48ea-8748-de1399c0a65e" providerId="ADAL" clId="{5C754DFD-A858-4B04-B184-35B0060EE48D}" dt="2024-07-28T01:30:18.416" v="1865" actId="47"/>
        <pc:sldMkLst>
          <pc:docMk/>
          <pc:sldMk cId="1945892920" sldId="2147480566"/>
        </pc:sldMkLst>
      </pc:sldChg>
      <pc:sldChg chg="add del">
        <pc:chgData name="Janarthanan Selvaraj" userId="6602e38f-3d91-48ea-8748-de1399c0a65e" providerId="ADAL" clId="{5C754DFD-A858-4B04-B184-35B0060EE48D}" dt="2024-07-27T11:00:55.703" v="7" actId="2890"/>
        <pc:sldMkLst>
          <pc:docMk/>
          <pc:sldMk cId="2898853983" sldId="2147480567"/>
        </pc:sldMkLst>
      </pc:sldChg>
      <pc:sldChg chg="addSp delSp modSp new del mod">
        <pc:chgData name="Janarthanan Selvaraj" userId="6602e38f-3d91-48ea-8748-de1399c0a65e" providerId="ADAL" clId="{5C754DFD-A858-4B04-B184-35B0060EE48D}" dt="2024-07-28T00:58:31.399" v="1386" actId="47"/>
        <pc:sldMkLst>
          <pc:docMk/>
          <pc:sldMk cId="2912894249" sldId="2147480567"/>
        </pc:sldMkLst>
      </pc:sldChg>
      <pc:sldChg chg="addSp delSp modSp new del mod setBg">
        <pc:chgData name="Janarthanan Selvaraj" userId="6602e38f-3d91-48ea-8748-de1399c0a65e" providerId="ADAL" clId="{5C754DFD-A858-4B04-B184-35B0060EE48D}" dt="2024-07-28T01:04:47.892" v="1395" actId="47"/>
        <pc:sldMkLst>
          <pc:docMk/>
          <pc:sldMk cId="1278536678" sldId="2147480568"/>
        </pc:sldMkLst>
      </pc:sldChg>
      <pc:sldChg chg="new del">
        <pc:chgData name="Janarthanan Selvaraj" userId="6602e38f-3d91-48ea-8748-de1399c0a65e" providerId="ADAL" clId="{5C754DFD-A858-4B04-B184-35B0060EE48D}" dt="2024-07-27T11:17:56.160" v="401" actId="47"/>
        <pc:sldMkLst>
          <pc:docMk/>
          <pc:sldMk cId="4260761070" sldId="2147480569"/>
        </pc:sldMkLst>
      </pc:sldChg>
      <pc:sldChg chg="addSp delSp modSp new mod setBg modClrScheme delDesignElem chgLayout">
        <pc:chgData name="Janarthanan Selvaraj" userId="6602e38f-3d91-48ea-8748-de1399c0a65e" providerId="ADAL" clId="{5C754DFD-A858-4B04-B184-35B0060EE48D}" dt="2024-07-27T11:17:42.450" v="399" actId="1076"/>
        <pc:sldMkLst>
          <pc:docMk/>
          <pc:sldMk cId="3280812956" sldId="2147480570"/>
        </pc:sldMkLst>
      </pc:sldChg>
      <pc:sldChg chg="addSp delSp modSp add del mod setBg">
        <pc:chgData name="Janarthanan Selvaraj" userId="6602e38f-3d91-48ea-8748-de1399c0a65e" providerId="ADAL" clId="{5C754DFD-A858-4B04-B184-35B0060EE48D}" dt="2024-07-27T11:17:53.674" v="400" actId="47"/>
        <pc:sldMkLst>
          <pc:docMk/>
          <pc:sldMk cId="1602113882" sldId="2147480571"/>
        </pc:sldMkLst>
      </pc:sldChg>
      <pc:sldChg chg="addSp delSp modSp add del mod">
        <pc:chgData name="Janarthanan Selvaraj" userId="6602e38f-3d91-48ea-8748-de1399c0a65e" providerId="ADAL" clId="{5C754DFD-A858-4B04-B184-35B0060EE48D}" dt="2024-07-27T11:41:08.271" v="501" actId="47"/>
        <pc:sldMkLst>
          <pc:docMk/>
          <pc:sldMk cId="3891459484" sldId="2147480571"/>
        </pc:sldMkLst>
      </pc:sldChg>
      <pc:sldChg chg="addSp delSp modSp new del mod setBg modClrScheme chgLayout">
        <pc:chgData name="Janarthanan Selvaraj" userId="6602e38f-3d91-48ea-8748-de1399c0a65e" providerId="ADAL" clId="{5C754DFD-A858-4B04-B184-35B0060EE48D}" dt="2024-07-28T00:49:16.395" v="1167" actId="47"/>
        <pc:sldMkLst>
          <pc:docMk/>
          <pc:sldMk cId="1268704004" sldId="2147480572"/>
        </pc:sldMkLst>
      </pc:sldChg>
      <pc:sldChg chg="addSp delSp modSp add mod ord">
        <pc:chgData name="Janarthanan Selvaraj" userId="6602e38f-3d91-48ea-8748-de1399c0a65e" providerId="ADAL" clId="{5C754DFD-A858-4B04-B184-35B0060EE48D}" dt="2024-07-27T11:49:15.443" v="706" actId="1076"/>
        <pc:sldMkLst>
          <pc:docMk/>
          <pc:sldMk cId="397135748" sldId="2147480573"/>
        </pc:sldMkLst>
      </pc:sldChg>
      <pc:sldChg chg="addSp delSp modSp del mod">
        <pc:chgData name="Janarthanan Selvaraj" userId="6602e38f-3d91-48ea-8748-de1399c0a65e" providerId="ADAL" clId="{5C754DFD-A858-4B04-B184-35B0060EE48D}" dt="2024-07-27T11:49:25.926" v="707" actId="1076"/>
        <pc:sldMkLst>
          <pc:docMk/>
          <pc:sldMk cId="1008716009" sldId="2147480611"/>
        </pc:sldMkLst>
      </pc:sldChg>
      <pc:sldChg chg="addSp delSp modSp new mod ord setBg">
        <pc:chgData name="Janarthanan Selvaraj" userId="6602e38f-3d91-48ea-8748-de1399c0a65e" providerId="ADAL" clId="{5C754DFD-A858-4B04-B184-35B0060EE48D}" dt="2024-07-28T00:49:26.399" v="1171"/>
        <pc:sldMkLst>
          <pc:docMk/>
          <pc:sldMk cId="3959612495" sldId="2147480612"/>
        </pc:sldMkLst>
      </pc:sldChg>
      <pc:sldChg chg="addSp delSp modSp add mod">
        <pc:chgData name="Janarthanan Selvaraj" userId="6602e38f-3d91-48ea-8748-de1399c0a65e" providerId="ADAL" clId="{5C754DFD-A858-4B04-B184-35B0060EE48D}" dt="2024-07-28T01:23:35.492" v="1739" actId="14100"/>
        <pc:sldMkLst>
          <pc:docMk/>
          <pc:sldMk cId="184544700" sldId="2147480613"/>
        </pc:sldMkLst>
      </pc:sldChg>
      <pc:sldChg chg="addSp delSp modSp new del mod setBg">
        <pc:chgData name="Janarthanan Selvaraj" userId="6602e38f-3d91-48ea-8748-de1399c0a65e" providerId="ADAL" clId="{5C754DFD-A858-4B04-B184-35B0060EE48D}" dt="2024-07-28T00:56:32.844" v="1367" actId="47"/>
        <pc:sldMkLst>
          <pc:docMk/>
          <pc:sldMk cId="3776067118" sldId="2147480614"/>
        </pc:sldMkLst>
      </pc:sldChg>
      <pc:sldChg chg="add del">
        <pc:chgData name="Janarthanan Selvaraj" userId="6602e38f-3d91-48ea-8748-de1399c0a65e" providerId="ADAL" clId="{5C754DFD-A858-4B04-B184-35B0060EE48D}" dt="2024-07-28T00:56:31.649" v="1366" actId="47"/>
        <pc:sldMkLst>
          <pc:docMk/>
          <pc:sldMk cId="2586215668" sldId="2147480615"/>
        </pc:sldMkLst>
      </pc:sldChg>
      <pc:sldChg chg="add del">
        <pc:chgData name="Janarthanan Selvaraj" userId="6602e38f-3d91-48ea-8748-de1399c0a65e" providerId="ADAL" clId="{5C754DFD-A858-4B04-B184-35B0060EE48D}" dt="2024-07-28T00:52:14.982" v="1326" actId="2890"/>
        <pc:sldMkLst>
          <pc:docMk/>
          <pc:sldMk cId="3151610094" sldId="2147480615"/>
        </pc:sldMkLst>
      </pc:sldChg>
      <pc:sldChg chg="addSp delSp modSp add mod ord">
        <pc:chgData name="Janarthanan Selvaraj" userId="6602e38f-3d91-48ea-8748-de1399c0a65e" providerId="ADAL" clId="{5C754DFD-A858-4B04-B184-35B0060EE48D}" dt="2024-07-28T01:04:44.336" v="1394"/>
        <pc:sldMkLst>
          <pc:docMk/>
          <pc:sldMk cId="4267901663" sldId="2147480616"/>
        </pc:sldMkLst>
      </pc:sldChg>
      <pc:sldChg chg="addSp modSp new mod setBg">
        <pc:chgData name="Janarthanan Selvaraj" userId="6602e38f-3d91-48ea-8748-de1399c0a65e" providerId="ADAL" clId="{5C754DFD-A858-4B04-B184-35B0060EE48D}" dt="2024-07-28T01:15:07.914" v="1631" actId="26606"/>
        <pc:sldMkLst>
          <pc:docMk/>
          <pc:sldMk cId="4294920547" sldId="2147480617"/>
        </pc:sldMkLst>
      </pc:sldChg>
      <pc:sldChg chg="addSp delSp modSp add del mod ord">
        <pc:chgData name="Janarthanan Selvaraj" userId="6602e38f-3d91-48ea-8748-de1399c0a65e" providerId="ADAL" clId="{5C754DFD-A858-4B04-B184-35B0060EE48D}" dt="2024-07-28T01:10:14.664" v="1545" actId="47"/>
        <pc:sldMkLst>
          <pc:docMk/>
          <pc:sldMk cId="359070976" sldId="2147480618"/>
        </pc:sldMkLst>
      </pc:sldChg>
      <pc:sldChg chg="addSp delSp modSp add mod">
        <pc:chgData name="Janarthanan Selvaraj" userId="6602e38f-3d91-48ea-8748-de1399c0a65e" providerId="ADAL" clId="{5C754DFD-A858-4B04-B184-35B0060EE48D}" dt="2024-07-28T01:10:25.623" v="1546" actId="2711"/>
        <pc:sldMkLst>
          <pc:docMk/>
          <pc:sldMk cId="1660860631" sldId="2147480619"/>
        </pc:sldMkLst>
      </pc:sldChg>
      <pc:sldChg chg="addSp delSp modSp new del mod">
        <pc:chgData name="Janarthanan Selvaraj" userId="6602e38f-3d91-48ea-8748-de1399c0a65e" providerId="ADAL" clId="{5C754DFD-A858-4B04-B184-35B0060EE48D}" dt="2024-07-28T01:21:15.047" v="1716" actId="47"/>
        <pc:sldMkLst>
          <pc:docMk/>
          <pc:sldMk cId="554360584" sldId="2147480620"/>
        </pc:sldMkLst>
      </pc:sldChg>
      <pc:sldChg chg="addSp delSp modSp add mod ord">
        <pc:chgData name="Janarthanan Selvaraj" userId="6602e38f-3d91-48ea-8748-de1399c0a65e" providerId="ADAL" clId="{5C754DFD-A858-4B04-B184-35B0060EE48D}" dt="2024-07-28T01:20:25.826" v="1715" actId="20577"/>
        <pc:sldMkLst>
          <pc:docMk/>
          <pc:sldMk cId="2664644525" sldId="2147480621"/>
        </pc:sldMkLst>
      </pc:sldChg>
      <pc:sldChg chg="add del">
        <pc:chgData name="Janarthanan Selvaraj" userId="6602e38f-3d91-48ea-8748-de1399c0a65e" providerId="ADAL" clId="{5C754DFD-A858-4B04-B184-35B0060EE48D}" dt="2024-07-28T01:40:58.191" v="1891" actId="47"/>
        <pc:sldMkLst>
          <pc:docMk/>
          <pc:sldMk cId="1653906073" sldId="2147480622"/>
        </pc:sldMkLst>
      </pc:sldChg>
      <pc:sldChg chg="addSp delSp modSp new mod setBg modClrScheme chgLayout">
        <pc:chgData name="Janarthanan Selvaraj" userId="6602e38f-3d91-48ea-8748-de1399c0a65e" providerId="ADAL" clId="{5C754DFD-A858-4B04-B184-35B0060EE48D}" dt="2024-07-28T01:44:47.780" v="2136" actId="20577"/>
        <pc:sldMkLst>
          <pc:docMk/>
          <pc:sldMk cId="3080280573" sldId="2147480622"/>
        </pc:sldMkLst>
      </pc:sldChg>
      <pc:sldChg chg="addSp delSp modSp new del mod setBg">
        <pc:chgData name="Janarthanan Selvaraj" userId="6602e38f-3d91-48ea-8748-de1399c0a65e" providerId="ADAL" clId="{5C754DFD-A858-4B04-B184-35B0060EE48D}" dt="2024-07-28T01:29:32.594" v="1863" actId="47"/>
        <pc:sldMkLst>
          <pc:docMk/>
          <pc:sldMk cId="3180839417" sldId="2147480622"/>
        </pc:sldMkLst>
      </pc:sldChg>
    </pc:docChg>
  </pc:docChgLst>
  <pc:docChgLst>
    <pc:chgData name="Janarthanan Selvaraj" userId="8e8f83d9-d737-4123-a55b-43ffd2f0350b" providerId="ADAL" clId="{09BCD201-698E-4D7C-9E40-6BF406239BFE}"/>
    <pc:docChg chg="undo custSel addSld delSld modSld sldOrd">
      <pc:chgData name="Janarthanan Selvaraj" userId="8e8f83d9-d737-4123-a55b-43ffd2f0350b" providerId="ADAL" clId="{09BCD201-698E-4D7C-9E40-6BF406239BFE}" dt="2023-04-14T12:41:12.033" v="2473" actId="255"/>
      <pc:docMkLst>
        <pc:docMk/>
      </pc:docMkLst>
      <pc:sldChg chg="addSp delSp modSp del mod modMedia delDesignElem">
        <pc:chgData name="Janarthanan Selvaraj" userId="8e8f83d9-d737-4123-a55b-43ffd2f0350b" providerId="ADAL" clId="{09BCD201-698E-4D7C-9E40-6BF406239BFE}" dt="2023-04-11T05:09:44.900" v="1669" actId="47"/>
        <pc:sldMkLst>
          <pc:docMk/>
          <pc:sldMk cId="2790545416" sldId="256"/>
        </pc:sldMkLst>
      </pc:sldChg>
      <pc:sldChg chg="addSp delSp modSp add del mod ord setBg delDesignElem">
        <pc:chgData name="Janarthanan Selvaraj" userId="8e8f83d9-d737-4123-a55b-43ffd2f0350b" providerId="ADAL" clId="{09BCD201-698E-4D7C-9E40-6BF406239BFE}" dt="2023-04-10T06:11:16.724" v="726" actId="47"/>
        <pc:sldMkLst>
          <pc:docMk/>
          <pc:sldMk cId="795491716" sldId="257"/>
        </pc:sldMkLst>
      </pc:sldChg>
      <pc:sldChg chg="addSp delSp modSp add mod ord modClrScheme setClrOvrMap chgLayout">
        <pc:chgData name="Janarthanan Selvaraj" userId="8e8f83d9-d737-4123-a55b-43ffd2f0350b" providerId="ADAL" clId="{09BCD201-698E-4D7C-9E40-6BF406239BFE}" dt="2023-04-14T10:50:06.370" v="2269"/>
        <pc:sldMkLst>
          <pc:docMk/>
          <pc:sldMk cId="2785082168" sldId="258"/>
        </pc:sldMkLst>
      </pc:sldChg>
      <pc:sldChg chg="addSp delSp modSp add mod ord">
        <pc:chgData name="Janarthanan Selvaraj" userId="8e8f83d9-d737-4123-a55b-43ffd2f0350b" providerId="ADAL" clId="{09BCD201-698E-4D7C-9E40-6BF406239BFE}" dt="2023-04-14T12:35:53.129" v="2327" actId="478"/>
        <pc:sldMkLst>
          <pc:docMk/>
          <pc:sldMk cId="3701520792" sldId="259"/>
        </pc:sldMkLst>
      </pc:sldChg>
      <pc:sldChg chg="modSp del mod ord">
        <pc:chgData name="Janarthanan Selvaraj" userId="8e8f83d9-d737-4123-a55b-43ffd2f0350b" providerId="ADAL" clId="{09BCD201-698E-4D7C-9E40-6BF406239BFE}" dt="2023-04-13T04:41:31.498" v="2036" actId="47"/>
        <pc:sldMkLst>
          <pc:docMk/>
          <pc:sldMk cId="0" sldId="260"/>
        </pc:sldMkLst>
      </pc:sldChg>
      <pc:sldChg chg="addSp delSp modSp add del mod">
        <pc:chgData name="Janarthanan Selvaraj" userId="8e8f83d9-d737-4123-a55b-43ffd2f0350b" providerId="ADAL" clId="{09BCD201-698E-4D7C-9E40-6BF406239BFE}" dt="2023-04-10T06:13:06.647" v="732" actId="47"/>
        <pc:sldMkLst>
          <pc:docMk/>
          <pc:sldMk cId="2990974316" sldId="261"/>
        </pc:sldMkLst>
      </pc:sldChg>
      <pc:sldChg chg="addSp modSp add mod ord">
        <pc:chgData name="Janarthanan Selvaraj" userId="8e8f83d9-d737-4123-a55b-43ffd2f0350b" providerId="ADAL" clId="{09BCD201-698E-4D7C-9E40-6BF406239BFE}" dt="2023-04-11T04:59:06.885" v="1592" actId="1076"/>
        <pc:sldMkLst>
          <pc:docMk/>
          <pc:sldMk cId="3128576379" sldId="262"/>
        </pc:sldMkLst>
      </pc:sldChg>
      <pc:sldChg chg="addSp delSp modSp add mod">
        <pc:chgData name="Janarthanan Selvaraj" userId="8e8f83d9-d737-4123-a55b-43ffd2f0350b" providerId="ADAL" clId="{09BCD201-698E-4D7C-9E40-6BF406239BFE}" dt="2023-04-11T04:59:35.312" v="1594" actId="1076"/>
        <pc:sldMkLst>
          <pc:docMk/>
          <pc:sldMk cId="3936319596" sldId="263"/>
        </pc:sldMkLst>
      </pc:sldChg>
      <pc:sldChg chg="addSp delSp modSp add del mod">
        <pc:chgData name="Janarthanan Selvaraj" userId="8e8f83d9-d737-4123-a55b-43ffd2f0350b" providerId="ADAL" clId="{09BCD201-698E-4D7C-9E40-6BF406239BFE}" dt="2023-04-10T06:14:44.709" v="769" actId="47"/>
        <pc:sldMkLst>
          <pc:docMk/>
          <pc:sldMk cId="4039947061" sldId="263"/>
        </pc:sldMkLst>
      </pc:sldChg>
      <pc:sldChg chg="addSp delSp modSp add mod">
        <pc:chgData name="Janarthanan Selvaraj" userId="8e8f83d9-d737-4123-a55b-43ffd2f0350b" providerId="ADAL" clId="{09BCD201-698E-4D7C-9E40-6BF406239BFE}" dt="2023-04-12T02:21:35.051" v="1984" actId="26606"/>
        <pc:sldMkLst>
          <pc:docMk/>
          <pc:sldMk cId="3724706632" sldId="264"/>
        </pc:sldMkLst>
      </pc:sldChg>
      <pc:sldChg chg="addSp delSp modSp add mod ord">
        <pc:chgData name="Janarthanan Selvaraj" userId="8e8f83d9-d737-4123-a55b-43ffd2f0350b" providerId="ADAL" clId="{09BCD201-698E-4D7C-9E40-6BF406239BFE}" dt="2023-04-14T12:39:53.837" v="2467"/>
        <pc:sldMkLst>
          <pc:docMk/>
          <pc:sldMk cId="1707175898" sldId="265"/>
        </pc:sldMkLst>
      </pc:sldChg>
      <pc:sldChg chg="addSp delSp modSp add mod ord">
        <pc:chgData name="Janarthanan Selvaraj" userId="8e8f83d9-d737-4123-a55b-43ffd2f0350b" providerId="ADAL" clId="{09BCD201-698E-4D7C-9E40-6BF406239BFE}" dt="2023-04-14T12:40:01.711" v="2469"/>
        <pc:sldMkLst>
          <pc:docMk/>
          <pc:sldMk cId="3281736472" sldId="266"/>
        </pc:sldMkLst>
      </pc:sldChg>
      <pc:sldChg chg="addSp delSp modSp add mod ord setBg delAnim setClrOvrMap">
        <pc:chgData name="Janarthanan Selvaraj" userId="8e8f83d9-d737-4123-a55b-43ffd2f0350b" providerId="ADAL" clId="{09BCD201-698E-4D7C-9E40-6BF406239BFE}" dt="2023-04-10T09:11:12.519" v="949" actId="255"/>
        <pc:sldMkLst>
          <pc:docMk/>
          <pc:sldMk cId="1490657891" sldId="267"/>
        </pc:sldMkLst>
      </pc:sldChg>
      <pc:sldChg chg="addSp delSp modSp add mod ord setBg setClrOvrMap">
        <pc:chgData name="Janarthanan Selvaraj" userId="8e8f83d9-d737-4123-a55b-43ffd2f0350b" providerId="ADAL" clId="{09BCD201-698E-4D7C-9E40-6BF406239BFE}" dt="2023-04-11T05:09:59.188" v="1671"/>
        <pc:sldMkLst>
          <pc:docMk/>
          <pc:sldMk cId="1247199516" sldId="268"/>
        </pc:sldMkLst>
      </pc:sldChg>
      <pc:sldChg chg="addSp delSp modSp add mod ord">
        <pc:chgData name="Janarthanan Selvaraj" userId="8e8f83d9-d737-4123-a55b-43ffd2f0350b" providerId="ADAL" clId="{09BCD201-698E-4D7C-9E40-6BF406239BFE}" dt="2023-04-14T12:36:12.411" v="2330" actId="1076"/>
        <pc:sldMkLst>
          <pc:docMk/>
          <pc:sldMk cId="1893569080" sldId="269"/>
        </pc:sldMkLst>
      </pc:sldChg>
      <pc:sldChg chg="addSp delSp modSp add mod ord setBg">
        <pc:chgData name="Janarthanan Selvaraj" userId="8e8f83d9-d737-4123-a55b-43ffd2f0350b" providerId="ADAL" clId="{09BCD201-698E-4D7C-9E40-6BF406239BFE}" dt="2023-04-14T12:40:13.265" v="2471"/>
        <pc:sldMkLst>
          <pc:docMk/>
          <pc:sldMk cId="2256634365" sldId="270"/>
        </pc:sldMkLst>
      </pc:sldChg>
      <pc:sldChg chg="addSp delSp modSp add del mod">
        <pc:chgData name="Janarthanan Selvaraj" userId="8e8f83d9-d737-4123-a55b-43ffd2f0350b" providerId="ADAL" clId="{09BCD201-698E-4D7C-9E40-6BF406239BFE}" dt="2023-04-10T10:01:50.520" v="1070" actId="47"/>
        <pc:sldMkLst>
          <pc:docMk/>
          <pc:sldMk cId="4130399179" sldId="270"/>
        </pc:sldMkLst>
      </pc:sldChg>
      <pc:sldChg chg="modSp add mod setBg">
        <pc:chgData name="Janarthanan Selvaraj" userId="8e8f83d9-d737-4123-a55b-43ffd2f0350b" providerId="ADAL" clId="{09BCD201-698E-4D7C-9E40-6BF406239BFE}" dt="2023-04-13T04:43:04.442" v="2169" actId="20577"/>
        <pc:sldMkLst>
          <pc:docMk/>
          <pc:sldMk cId="0" sldId="271"/>
        </pc:sldMkLst>
      </pc:sldChg>
      <pc:sldChg chg="addSp delSp modSp add del mod">
        <pc:chgData name="Janarthanan Selvaraj" userId="8e8f83d9-d737-4123-a55b-43ffd2f0350b" providerId="ADAL" clId="{09BCD201-698E-4D7C-9E40-6BF406239BFE}" dt="2023-04-13T04:41:35.823" v="2038" actId="47"/>
        <pc:sldMkLst>
          <pc:docMk/>
          <pc:sldMk cId="2564438148" sldId="271"/>
        </pc:sldMkLst>
      </pc:sldChg>
      <pc:sldChg chg="modSp add mod setBg">
        <pc:chgData name="Janarthanan Selvaraj" userId="8e8f83d9-d737-4123-a55b-43ffd2f0350b" providerId="ADAL" clId="{09BCD201-698E-4D7C-9E40-6BF406239BFE}" dt="2023-04-13T04:42:37.723" v="2121" actId="20577"/>
        <pc:sldMkLst>
          <pc:docMk/>
          <pc:sldMk cId="0" sldId="272"/>
        </pc:sldMkLst>
      </pc:sldChg>
      <pc:sldChg chg="delSp add del setBg delDesignElem">
        <pc:chgData name="Janarthanan Selvaraj" userId="8e8f83d9-d737-4123-a55b-43ffd2f0350b" providerId="ADAL" clId="{09BCD201-698E-4D7C-9E40-6BF406239BFE}" dt="2023-04-11T04:49:02.110" v="1557" actId="47"/>
        <pc:sldMkLst>
          <pc:docMk/>
          <pc:sldMk cId="2779910001" sldId="272"/>
        </pc:sldMkLst>
      </pc:sldChg>
      <pc:sldChg chg="modSp add mod ord setBg">
        <pc:chgData name="Janarthanan Selvaraj" userId="8e8f83d9-d737-4123-a55b-43ffd2f0350b" providerId="ADAL" clId="{09BCD201-698E-4D7C-9E40-6BF406239BFE}" dt="2023-04-14T10:57:04.193" v="2273"/>
        <pc:sldMkLst>
          <pc:docMk/>
          <pc:sldMk cId="0" sldId="273"/>
        </pc:sldMkLst>
      </pc:sldChg>
      <pc:sldChg chg="delSp add del setBg delDesignElem">
        <pc:chgData name="Janarthanan Selvaraj" userId="8e8f83d9-d737-4123-a55b-43ffd2f0350b" providerId="ADAL" clId="{09BCD201-698E-4D7C-9E40-6BF406239BFE}" dt="2023-04-11T04:49:00.851" v="1556" actId="47"/>
        <pc:sldMkLst>
          <pc:docMk/>
          <pc:sldMk cId="371055350" sldId="273"/>
        </pc:sldMkLst>
      </pc:sldChg>
      <pc:sldChg chg="modSp add mod ord">
        <pc:chgData name="Janarthanan Selvaraj" userId="8e8f83d9-d737-4123-a55b-43ffd2f0350b" providerId="ADAL" clId="{09BCD201-698E-4D7C-9E40-6BF406239BFE}" dt="2023-04-14T10:57:06.026" v="2275"/>
        <pc:sldMkLst>
          <pc:docMk/>
          <pc:sldMk cId="1591624155" sldId="274"/>
        </pc:sldMkLst>
      </pc:sldChg>
      <pc:sldChg chg="addSp delSp modSp add del mod ord">
        <pc:chgData name="Janarthanan Selvaraj" userId="8e8f83d9-d737-4123-a55b-43ffd2f0350b" providerId="ADAL" clId="{09BCD201-698E-4D7C-9E40-6BF406239BFE}" dt="2023-04-13T04:41:41.673" v="2039" actId="47"/>
        <pc:sldMkLst>
          <pc:docMk/>
          <pc:sldMk cId="818965548" sldId="275"/>
        </pc:sldMkLst>
      </pc:sldChg>
      <pc:sldChg chg="addSp delSp modSp add del mod ord">
        <pc:chgData name="Janarthanan Selvaraj" userId="8e8f83d9-d737-4123-a55b-43ffd2f0350b" providerId="ADAL" clId="{09BCD201-698E-4D7C-9E40-6BF406239BFE}" dt="2023-04-13T13:01:25.035" v="2267" actId="47"/>
        <pc:sldMkLst>
          <pc:docMk/>
          <pc:sldMk cId="1071669771" sldId="275"/>
        </pc:sldMkLst>
      </pc:sldChg>
      <pc:sldChg chg="addSp delSp modSp add del mod">
        <pc:chgData name="Janarthanan Selvaraj" userId="8e8f83d9-d737-4123-a55b-43ffd2f0350b" providerId="ADAL" clId="{09BCD201-698E-4D7C-9E40-6BF406239BFE}" dt="2023-04-13T04:41:33.523" v="2037" actId="47"/>
        <pc:sldMkLst>
          <pc:docMk/>
          <pc:sldMk cId="2868469259" sldId="276"/>
        </pc:sldMkLst>
      </pc:sldChg>
      <pc:sldChg chg="addSp delSp modSp add mod ord">
        <pc:chgData name="Janarthanan Selvaraj" userId="8e8f83d9-d737-4123-a55b-43ffd2f0350b" providerId="ADAL" clId="{09BCD201-698E-4D7C-9E40-6BF406239BFE}" dt="2023-04-14T12:41:12.033" v="2473" actId="255"/>
        <pc:sldMkLst>
          <pc:docMk/>
          <pc:sldMk cId="2958242131" sldId="276"/>
        </pc:sldMkLst>
      </pc:sldChg>
      <pc:sldChg chg="delSp modSp add mod">
        <pc:chgData name="Janarthanan Selvaraj" userId="8e8f83d9-d737-4123-a55b-43ffd2f0350b" providerId="ADAL" clId="{09BCD201-698E-4D7C-9E40-6BF406239BFE}" dt="2023-04-14T12:36:19.124" v="2331" actId="1076"/>
        <pc:sldMkLst>
          <pc:docMk/>
          <pc:sldMk cId="1111966471" sldId="277"/>
        </pc:sldMkLst>
      </pc:sldChg>
      <pc:sldChg chg="addSp delSp modSp add mod ord">
        <pc:chgData name="Janarthanan Selvaraj" userId="8e8f83d9-d737-4123-a55b-43ffd2f0350b" providerId="ADAL" clId="{09BCD201-698E-4D7C-9E40-6BF406239BFE}" dt="2023-04-14T12:38:59.451" v="2465" actId="26606"/>
        <pc:sldMkLst>
          <pc:docMk/>
          <pc:sldMk cId="3324183287" sldId="278"/>
        </pc:sldMkLst>
      </pc:sldChg>
    </pc:docChg>
  </pc:docChgLst>
  <pc:docChgLst>
    <pc:chgData name="Janarthanan Selvaraj" userId="6602e38f-3d91-48ea-8748-de1399c0a65e" providerId="ADAL" clId="{9F6F0802-39FF-48B3-8C59-12DF376D2715}"/>
    <pc:docChg chg="delSld">
      <pc:chgData name="Janarthanan Selvaraj" userId="6602e38f-3d91-48ea-8748-de1399c0a65e" providerId="ADAL" clId="{9F6F0802-39FF-48B3-8C59-12DF376D2715}" dt="2024-05-19T15:40:45.784" v="0" actId="47"/>
      <pc:docMkLst>
        <pc:docMk/>
      </pc:docMkLst>
      <pc:sldChg chg="del">
        <pc:chgData name="Janarthanan Selvaraj" userId="6602e38f-3d91-48ea-8748-de1399c0a65e" providerId="ADAL" clId="{9F6F0802-39FF-48B3-8C59-12DF376D2715}" dt="2024-05-19T15:40:45.784" v="0" actId="47"/>
        <pc:sldMkLst>
          <pc:docMk/>
          <pc:sldMk cId="2344621570" sldId="332"/>
        </pc:sldMkLst>
      </pc:sldChg>
    </pc:docChg>
  </pc:docChgLst>
  <pc:docChgLst>
    <pc:chgData name="Janarthanan Selvaraj" userId="8e8f83d9-d737-4123-a55b-43ffd2f0350b" providerId="ADAL" clId="{1203D430-86BD-40D8-9F95-14E321085A57}"/>
    <pc:docChg chg="undo custSel addSld delSld modSld sldOrd">
      <pc:chgData name="Janarthanan Selvaraj" userId="8e8f83d9-d737-4123-a55b-43ffd2f0350b" providerId="ADAL" clId="{1203D430-86BD-40D8-9F95-14E321085A57}" dt="2025-08-22T09:27:20.863" v="1314" actId="1076"/>
      <pc:docMkLst>
        <pc:docMk/>
      </pc:docMkLst>
      <pc:sldChg chg="addSp delSp modSp mod">
        <pc:chgData name="Janarthanan Selvaraj" userId="8e8f83d9-d737-4123-a55b-43ffd2f0350b" providerId="ADAL" clId="{1203D430-86BD-40D8-9F95-14E321085A57}" dt="2025-08-22T08:47:33.827" v="435" actId="478"/>
        <pc:sldMkLst>
          <pc:docMk/>
          <pc:sldMk cId="3569617608" sldId="2147480624"/>
        </pc:sldMkLst>
        <pc:spChg chg="add del mod">
          <ac:chgData name="Janarthanan Selvaraj" userId="8e8f83d9-d737-4123-a55b-43ffd2f0350b" providerId="ADAL" clId="{1203D430-86BD-40D8-9F95-14E321085A57}" dt="2025-08-22T08:47:27.448" v="433" actId="478"/>
          <ac:spMkLst>
            <pc:docMk/>
            <pc:sldMk cId="3569617608" sldId="2147480624"/>
            <ac:spMk id="3" creationId="{7FA31C54-90DA-26D3-99BD-6EBEBF898265}"/>
          </ac:spMkLst>
        </pc:spChg>
        <pc:spChg chg="mod">
          <ac:chgData name="Janarthanan Selvaraj" userId="8e8f83d9-d737-4123-a55b-43ffd2f0350b" providerId="ADAL" clId="{1203D430-86BD-40D8-9F95-14E321085A57}" dt="2025-08-22T08:47:14.592" v="429" actId="20577"/>
          <ac:spMkLst>
            <pc:docMk/>
            <pc:sldMk cId="3569617608" sldId="2147480624"/>
            <ac:spMk id="5" creationId="{FB61B3BE-8282-5315-7491-9E90EF2C3BC1}"/>
          </ac:spMkLst>
        </pc:spChg>
        <pc:spChg chg="add del">
          <ac:chgData name="Janarthanan Selvaraj" userId="8e8f83d9-d737-4123-a55b-43ffd2f0350b" providerId="ADAL" clId="{1203D430-86BD-40D8-9F95-14E321085A57}" dt="2025-08-22T08:47:29.800" v="434" actId="478"/>
          <ac:spMkLst>
            <pc:docMk/>
            <pc:sldMk cId="3569617608" sldId="2147480624"/>
            <ac:spMk id="6" creationId="{B79C7687-838B-82AE-9E8A-F80F6124D078}"/>
          </ac:spMkLst>
        </pc:spChg>
        <pc:spChg chg="add del mod">
          <ac:chgData name="Janarthanan Selvaraj" userId="8e8f83d9-d737-4123-a55b-43ffd2f0350b" providerId="ADAL" clId="{1203D430-86BD-40D8-9F95-14E321085A57}" dt="2025-08-22T08:47:33.827" v="435" actId="478"/>
          <ac:spMkLst>
            <pc:docMk/>
            <pc:sldMk cId="3569617608" sldId="2147480624"/>
            <ac:spMk id="8" creationId="{770E164B-DB8C-673F-DB2A-26E43F074A20}"/>
          </ac:spMkLst>
        </pc:spChg>
      </pc:sldChg>
      <pc:sldChg chg="addSp delSp modSp mod setBg">
        <pc:chgData name="Janarthanan Selvaraj" userId="8e8f83d9-d737-4123-a55b-43ffd2f0350b" providerId="ADAL" clId="{1203D430-86BD-40D8-9F95-14E321085A57}" dt="2025-08-22T03:55:56.682" v="94" actId="26606"/>
        <pc:sldMkLst>
          <pc:docMk/>
          <pc:sldMk cId="4289954668" sldId="2147480666"/>
        </pc:sldMkLst>
        <pc:spChg chg="mod">
          <ac:chgData name="Janarthanan Selvaraj" userId="8e8f83d9-d737-4123-a55b-43ffd2f0350b" providerId="ADAL" clId="{1203D430-86BD-40D8-9F95-14E321085A57}" dt="2025-08-22T03:55:56.682" v="94" actId="26606"/>
          <ac:spMkLst>
            <pc:docMk/>
            <pc:sldMk cId="4289954668" sldId="2147480666"/>
            <ac:spMk id="2" creationId="{E3482E31-1E78-BBBC-1972-0AB0813711C0}"/>
          </ac:spMkLst>
        </pc:spChg>
        <pc:spChg chg="del mod">
          <ac:chgData name="Janarthanan Selvaraj" userId="8e8f83d9-d737-4123-a55b-43ffd2f0350b" providerId="ADAL" clId="{1203D430-86BD-40D8-9F95-14E321085A57}" dt="2025-08-22T03:46:44.566" v="1" actId="478"/>
          <ac:spMkLst>
            <pc:docMk/>
            <pc:sldMk cId="4289954668" sldId="2147480666"/>
            <ac:spMk id="4" creationId="{5B35EA56-2CB1-D424-97D1-A5909B1A59F8}"/>
          </ac:spMkLst>
        </pc:spChg>
        <pc:spChg chg="add del mod">
          <ac:chgData name="Janarthanan Selvaraj" userId="8e8f83d9-d737-4123-a55b-43ffd2f0350b" providerId="ADAL" clId="{1203D430-86BD-40D8-9F95-14E321085A57}" dt="2025-08-22T03:54:32.629" v="87" actId="26606"/>
          <ac:spMkLst>
            <pc:docMk/>
            <pc:sldMk cId="4289954668" sldId="2147480666"/>
            <ac:spMk id="6" creationId="{78EA6789-C10B-4A6C-B370-0484786F0323}"/>
          </ac:spMkLst>
        </pc:spChg>
        <pc:spChg chg="add del">
          <ac:chgData name="Janarthanan Selvaraj" userId="8e8f83d9-d737-4123-a55b-43ffd2f0350b" providerId="ADAL" clId="{1203D430-86BD-40D8-9F95-14E321085A57}" dt="2025-08-22T03:55:18.628" v="91" actId="26606"/>
          <ac:spMkLst>
            <pc:docMk/>
            <pc:sldMk cId="4289954668" sldId="2147480666"/>
            <ac:spMk id="12" creationId="{56E9B3E6-E277-4D68-BA48-9CB43FFBD6E2}"/>
          </ac:spMkLst>
        </pc:spChg>
        <pc:spChg chg="add del">
          <ac:chgData name="Janarthanan Selvaraj" userId="8e8f83d9-d737-4123-a55b-43ffd2f0350b" providerId="ADAL" clId="{1203D430-86BD-40D8-9F95-14E321085A57}" dt="2025-08-22T03:55:18.628" v="91" actId="26606"/>
          <ac:spMkLst>
            <pc:docMk/>
            <pc:sldMk cId="4289954668" sldId="2147480666"/>
            <ac:spMk id="19" creationId="{D5B0017B-2ECA-49AF-B397-DC140825DF8D}"/>
          </ac:spMkLst>
        </pc:spChg>
        <pc:spChg chg="add del">
          <ac:chgData name="Janarthanan Selvaraj" userId="8e8f83d9-d737-4123-a55b-43ffd2f0350b" providerId="ADAL" clId="{1203D430-86BD-40D8-9F95-14E321085A57}" dt="2025-08-22T03:55:56.682" v="94" actId="26606"/>
          <ac:spMkLst>
            <pc:docMk/>
            <pc:sldMk cId="4289954668" sldId="2147480666"/>
            <ac:spMk id="26" creationId="{6C4028FD-8BAA-4A19-BFDE-594D991B7552}"/>
          </ac:spMkLst>
        </pc:spChg>
        <pc:spChg chg="add">
          <ac:chgData name="Janarthanan Selvaraj" userId="8e8f83d9-d737-4123-a55b-43ffd2f0350b" providerId="ADAL" clId="{1203D430-86BD-40D8-9F95-14E321085A57}" dt="2025-08-22T03:55:56.682" v="94" actId="26606"/>
          <ac:spMkLst>
            <pc:docMk/>
            <pc:sldMk cId="4289954668" sldId="2147480666"/>
            <ac:spMk id="31" creationId="{81D377EB-C9D2-4ED0-86A6-740A297E3EAC}"/>
          </ac:spMkLst>
        </pc:spChg>
        <pc:spChg chg="add">
          <ac:chgData name="Janarthanan Selvaraj" userId="8e8f83d9-d737-4123-a55b-43ffd2f0350b" providerId="ADAL" clId="{1203D430-86BD-40D8-9F95-14E321085A57}" dt="2025-08-22T03:55:56.682" v="94" actId="26606"/>
          <ac:spMkLst>
            <pc:docMk/>
            <pc:sldMk cId="4289954668" sldId="2147480666"/>
            <ac:spMk id="33" creationId="{066346BE-FDB4-4772-A696-0719490ABD64}"/>
          </ac:spMkLst>
        </pc:spChg>
        <pc:spChg chg="add">
          <ac:chgData name="Janarthanan Selvaraj" userId="8e8f83d9-d737-4123-a55b-43ffd2f0350b" providerId="ADAL" clId="{1203D430-86BD-40D8-9F95-14E321085A57}" dt="2025-08-22T03:55:56.682" v="94" actId="26606"/>
          <ac:spMkLst>
            <pc:docMk/>
            <pc:sldMk cId="4289954668" sldId="2147480666"/>
            <ac:spMk id="35" creationId="{FB92FFCE-0C90-454E-AA25-D4EE9A6C39C5}"/>
          </ac:spMkLst>
        </pc:spChg>
        <pc:grpChg chg="add del">
          <ac:chgData name="Janarthanan Selvaraj" userId="8e8f83d9-d737-4123-a55b-43ffd2f0350b" providerId="ADAL" clId="{1203D430-86BD-40D8-9F95-14E321085A57}" dt="2025-08-22T03:55:18.628" v="91" actId="26606"/>
          <ac:grpSpMkLst>
            <pc:docMk/>
            <pc:sldMk cId="4289954668" sldId="2147480666"/>
            <ac:grpSpMk id="14" creationId="{AE1C45F0-260A-458C-96ED-C1F6D2151219}"/>
          </ac:grpSpMkLst>
        </pc:grpChg>
        <pc:graphicFrameChg chg="add mod modGraphic">
          <ac:chgData name="Janarthanan Selvaraj" userId="8e8f83d9-d737-4123-a55b-43ffd2f0350b" providerId="ADAL" clId="{1203D430-86BD-40D8-9F95-14E321085A57}" dt="2025-08-22T03:55:56.682" v="94" actId="26606"/>
          <ac:graphicFrameMkLst>
            <pc:docMk/>
            <pc:sldMk cId="4289954668" sldId="2147480666"/>
            <ac:graphicFrameMk id="8" creationId="{20371ED5-3B39-7A85-2FA7-1C5A3A71994C}"/>
          </ac:graphicFrameMkLst>
        </pc:graphicFrameChg>
        <pc:picChg chg="add del mod">
          <ac:chgData name="Janarthanan Selvaraj" userId="8e8f83d9-d737-4123-a55b-43ffd2f0350b" providerId="ADAL" clId="{1203D430-86BD-40D8-9F95-14E321085A57}" dt="2025-08-22T03:47:57.085" v="37" actId="478"/>
          <ac:picMkLst>
            <pc:docMk/>
            <pc:sldMk cId="4289954668" sldId="2147480666"/>
            <ac:picMk id="3" creationId="{E3425D80-FB41-13BA-8124-CFEF4B5E15D2}"/>
          </ac:picMkLst>
        </pc:picChg>
        <pc:picChg chg="add">
          <ac:chgData name="Janarthanan Selvaraj" userId="8e8f83d9-d737-4123-a55b-43ffd2f0350b" providerId="ADAL" clId="{1203D430-86BD-40D8-9F95-14E321085A57}" dt="2025-08-22T03:51:21.669" v="55"/>
          <ac:picMkLst>
            <pc:docMk/>
            <pc:sldMk cId="4289954668" sldId="2147480666"/>
            <ac:picMk id="7" creationId="{2C668934-E0D5-4F04-B703-A73DB50E8191}"/>
          </ac:picMkLst>
        </pc:picChg>
        <pc:cxnChg chg="add del">
          <ac:chgData name="Janarthanan Selvaraj" userId="8e8f83d9-d737-4123-a55b-43ffd2f0350b" providerId="ADAL" clId="{1203D430-86BD-40D8-9F95-14E321085A57}" dt="2025-08-22T03:55:18.628" v="91" actId="26606"/>
          <ac:cxnSpMkLst>
            <pc:docMk/>
            <pc:sldMk cId="4289954668" sldId="2147480666"/>
            <ac:cxnSpMk id="21" creationId="{6CF1BAF6-AD41-4082-B212-8A1F9A2E8779}"/>
          </ac:cxnSpMkLst>
        </pc:cxnChg>
      </pc:sldChg>
      <pc:sldChg chg="modSp mod">
        <pc:chgData name="Janarthanan Selvaraj" userId="8e8f83d9-d737-4123-a55b-43ffd2f0350b" providerId="ADAL" clId="{1203D430-86BD-40D8-9F95-14E321085A57}" dt="2025-08-22T08:50:06.810" v="687" actId="1076"/>
        <pc:sldMkLst>
          <pc:docMk/>
          <pc:sldMk cId="3263838612" sldId="2147480688"/>
        </pc:sldMkLst>
        <pc:spChg chg="mod">
          <ac:chgData name="Janarthanan Selvaraj" userId="8e8f83d9-d737-4123-a55b-43ffd2f0350b" providerId="ADAL" clId="{1203D430-86BD-40D8-9F95-14E321085A57}" dt="2025-08-22T08:50:06.810" v="687" actId="1076"/>
          <ac:spMkLst>
            <pc:docMk/>
            <pc:sldMk cId="3263838612" sldId="2147480688"/>
            <ac:spMk id="3" creationId="{C266361A-BDA1-CF13-8995-C0123B3B00D1}"/>
          </ac:spMkLst>
        </pc:spChg>
      </pc:sldChg>
      <pc:sldChg chg="del">
        <pc:chgData name="Janarthanan Selvaraj" userId="8e8f83d9-d737-4123-a55b-43ffd2f0350b" providerId="ADAL" clId="{1203D430-86BD-40D8-9F95-14E321085A57}" dt="2025-08-22T03:58:44.469" v="95" actId="47"/>
        <pc:sldMkLst>
          <pc:docMk/>
          <pc:sldMk cId="4084513273" sldId="2147480689"/>
        </pc:sldMkLst>
      </pc:sldChg>
      <pc:sldChg chg="del">
        <pc:chgData name="Janarthanan Selvaraj" userId="8e8f83d9-d737-4123-a55b-43ffd2f0350b" providerId="ADAL" clId="{1203D430-86BD-40D8-9F95-14E321085A57}" dt="2025-08-22T03:58:44.753" v="96" actId="47"/>
        <pc:sldMkLst>
          <pc:docMk/>
          <pc:sldMk cId="46325831" sldId="2147480690"/>
        </pc:sldMkLst>
      </pc:sldChg>
      <pc:sldChg chg="del">
        <pc:chgData name="Janarthanan Selvaraj" userId="8e8f83d9-d737-4123-a55b-43ffd2f0350b" providerId="ADAL" clId="{1203D430-86BD-40D8-9F95-14E321085A57}" dt="2025-08-22T03:58:45.020" v="97" actId="47"/>
        <pc:sldMkLst>
          <pc:docMk/>
          <pc:sldMk cId="4061599813" sldId="2147480691"/>
        </pc:sldMkLst>
      </pc:sldChg>
      <pc:sldChg chg="del">
        <pc:chgData name="Janarthanan Selvaraj" userId="8e8f83d9-d737-4123-a55b-43ffd2f0350b" providerId="ADAL" clId="{1203D430-86BD-40D8-9F95-14E321085A57}" dt="2025-08-22T03:58:45.241" v="98" actId="47"/>
        <pc:sldMkLst>
          <pc:docMk/>
          <pc:sldMk cId="1902851768" sldId="2147480692"/>
        </pc:sldMkLst>
      </pc:sldChg>
      <pc:sldChg chg="del">
        <pc:chgData name="Janarthanan Selvaraj" userId="8e8f83d9-d737-4123-a55b-43ffd2f0350b" providerId="ADAL" clId="{1203D430-86BD-40D8-9F95-14E321085A57}" dt="2025-08-22T03:58:45.476" v="99" actId="47"/>
        <pc:sldMkLst>
          <pc:docMk/>
          <pc:sldMk cId="1139841839" sldId="2147480693"/>
        </pc:sldMkLst>
      </pc:sldChg>
      <pc:sldChg chg="del">
        <pc:chgData name="Janarthanan Selvaraj" userId="8e8f83d9-d737-4123-a55b-43ffd2f0350b" providerId="ADAL" clId="{1203D430-86BD-40D8-9F95-14E321085A57}" dt="2025-08-22T03:58:45.743" v="100" actId="47"/>
        <pc:sldMkLst>
          <pc:docMk/>
          <pc:sldMk cId="2938885062" sldId="2147480694"/>
        </pc:sldMkLst>
      </pc:sldChg>
      <pc:sldChg chg="del">
        <pc:chgData name="Janarthanan Selvaraj" userId="8e8f83d9-d737-4123-a55b-43ffd2f0350b" providerId="ADAL" clId="{1203D430-86BD-40D8-9F95-14E321085A57}" dt="2025-08-22T03:58:45.947" v="101" actId="47"/>
        <pc:sldMkLst>
          <pc:docMk/>
          <pc:sldMk cId="692400632" sldId="2147480695"/>
        </pc:sldMkLst>
      </pc:sldChg>
      <pc:sldChg chg="del">
        <pc:chgData name="Janarthanan Selvaraj" userId="8e8f83d9-d737-4123-a55b-43ffd2f0350b" providerId="ADAL" clId="{1203D430-86BD-40D8-9F95-14E321085A57}" dt="2025-08-22T03:58:46.184" v="102" actId="47"/>
        <pc:sldMkLst>
          <pc:docMk/>
          <pc:sldMk cId="3800856235" sldId="2147480696"/>
        </pc:sldMkLst>
      </pc:sldChg>
      <pc:sldChg chg="del">
        <pc:chgData name="Janarthanan Selvaraj" userId="8e8f83d9-d737-4123-a55b-43ffd2f0350b" providerId="ADAL" clId="{1203D430-86BD-40D8-9F95-14E321085A57}" dt="2025-08-22T03:58:46.483" v="103" actId="47"/>
        <pc:sldMkLst>
          <pc:docMk/>
          <pc:sldMk cId="3116108749" sldId="2147480697"/>
        </pc:sldMkLst>
      </pc:sldChg>
      <pc:sldChg chg="del">
        <pc:chgData name="Janarthanan Selvaraj" userId="8e8f83d9-d737-4123-a55b-43ffd2f0350b" providerId="ADAL" clId="{1203D430-86BD-40D8-9F95-14E321085A57}" dt="2025-08-22T03:58:46.766" v="104" actId="47"/>
        <pc:sldMkLst>
          <pc:docMk/>
          <pc:sldMk cId="3533068399" sldId="2147480698"/>
        </pc:sldMkLst>
      </pc:sldChg>
      <pc:sldChg chg="del">
        <pc:chgData name="Janarthanan Selvaraj" userId="8e8f83d9-d737-4123-a55b-43ffd2f0350b" providerId="ADAL" clId="{1203D430-86BD-40D8-9F95-14E321085A57}" dt="2025-08-22T03:58:47.027" v="105" actId="47"/>
        <pc:sldMkLst>
          <pc:docMk/>
          <pc:sldMk cId="100693817" sldId="2147480699"/>
        </pc:sldMkLst>
      </pc:sldChg>
      <pc:sldChg chg="del">
        <pc:chgData name="Janarthanan Selvaraj" userId="8e8f83d9-d737-4123-a55b-43ffd2f0350b" providerId="ADAL" clId="{1203D430-86BD-40D8-9F95-14E321085A57}" dt="2025-08-22T03:58:47.363" v="106" actId="47"/>
        <pc:sldMkLst>
          <pc:docMk/>
          <pc:sldMk cId="1244341043" sldId="2147480700"/>
        </pc:sldMkLst>
      </pc:sldChg>
      <pc:sldChg chg="del">
        <pc:chgData name="Janarthanan Selvaraj" userId="8e8f83d9-d737-4123-a55b-43ffd2f0350b" providerId="ADAL" clId="{1203D430-86BD-40D8-9F95-14E321085A57}" dt="2025-08-22T03:58:47.977" v="107" actId="47"/>
        <pc:sldMkLst>
          <pc:docMk/>
          <pc:sldMk cId="710679048" sldId="2147480701"/>
        </pc:sldMkLst>
      </pc:sldChg>
      <pc:sldChg chg="del">
        <pc:chgData name="Janarthanan Selvaraj" userId="8e8f83d9-d737-4123-a55b-43ffd2f0350b" providerId="ADAL" clId="{1203D430-86BD-40D8-9F95-14E321085A57}" dt="2025-08-22T03:58:48.355" v="108" actId="47"/>
        <pc:sldMkLst>
          <pc:docMk/>
          <pc:sldMk cId="2648380407" sldId="2147480702"/>
        </pc:sldMkLst>
      </pc:sldChg>
      <pc:sldChg chg="del">
        <pc:chgData name="Janarthanan Selvaraj" userId="8e8f83d9-d737-4123-a55b-43ffd2f0350b" providerId="ADAL" clId="{1203D430-86BD-40D8-9F95-14E321085A57}" dt="2025-08-22T03:58:48.892" v="109" actId="47"/>
        <pc:sldMkLst>
          <pc:docMk/>
          <pc:sldMk cId="2327724737" sldId="2147480703"/>
        </pc:sldMkLst>
      </pc:sldChg>
      <pc:sldChg chg="del">
        <pc:chgData name="Janarthanan Selvaraj" userId="8e8f83d9-d737-4123-a55b-43ffd2f0350b" providerId="ADAL" clId="{1203D430-86BD-40D8-9F95-14E321085A57}" dt="2025-08-22T03:58:49.314" v="110" actId="47"/>
        <pc:sldMkLst>
          <pc:docMk/>
          <pc:sldMk cId="2325123248" sldId="2147480704"/>
        </pc:sldMkLst>
      </pc:sldChg>
      <pc:sldChg chg="del">
        <pc:chgData name="Janarthanan Selvaraj" userId="8e8f83d9-d737-4123-a55b-43ffd2f0350b" providerId="ADAL" clId="{1203D430-86BD-40D8-9F95-14E321085A57}" dt="2025-08-22T03:58:49.707" v="111" actId="47"/>
        <pc:sldMkLst>
          <pc:docMk/>
          <pc:sldMk cId="774302715" sldId="2147480705"/>
        </pc:sldMkLst>
      </pc:sldChg>
      <pc:sldChg chg="del">
        <pc:chgData name="Janarthanan Selvaraj" userId="8e8f83d9-d737-4123-a55b-43ffd2f0350b" providerId="ADAL" clId="{1203D430-86BD-40D8-9F95-14E321085A57}" dt="2025-08-22T03:58:50.084" v="112" actId="47"/>
        <pc:sldMkLst>
          <pc:docMk/>
          <pc:sldMk cId="2703467355" sldId="2147480706"/>
        </pc:sldMkLst>
      </pc:sldChg>
      <pc:sldChg chg="del">
        <pc:chgData name="Janarthanan Selvaraj" userId="8e8f83d9-d737-4123-a55b-43ffd2f0350b" providerId="ADAL" clId="{1203D430-86BD-40D8-9F95-14E321085A57}" dt="2025-08-22T03:58:50.476" v="113" actId="47"/>
        <pc:sldMkLst>
          <pc:docMk/>
          <pc:sldMk cId="1384194542" sldId="2147480707"/>
        </pc:sldMkLst>
      </pc:sldChg>
      <pc:sldChg chg="del">
        <pc:chgData name="Janarthanan Selvaraj" userId="8e8f83d9-d737-4123-a55b-43ffd2f0350b" providerId="ADAL" clId="{1203D430-86BD-40D8-9F95-14E321085A57}" dt="2025-08-22T03:58:50.837" v="114" actId="47"/>
        <pc:sldMkLst>
          <pc:docMk/>
          <pc:sldMk cId="3955787896" sldId="2147480708"/>
        </pc:sldMkLst>
      </pc:sldChg>
      <pc:sldChg chg="del">
        <pc:chgData name="Janarthanan Selvaraj" userId="8e8f83d9-d737-4123-a55b-43ffd2f0350b" providerId="ADAL" clId="{1203D430-86BD-40D8-9F95-14E321085A57}" dt="2025-08-22T03:58:51.291" v="115" actId="47"/>
        <pc:sldMkLst>
          <pc:docMk/>
          <pc:sldMk cId="627883843" sldId="2147480709"/>
        </pc:sldMkLst>
      </pc:sldChg>
      <pc:sldChg chg="del">
        <pc:chgData name="Janarthanan Selvaraj" userId="8e8f83d9-d737-4123-a55b-43ffd2f0350b" providerId="ADAL" clId="{1203D430-86BD-40D8-9F95-14E321085A57}" dt="2025-08-22T03:58:51.716" v="116" actId="47"/>
        <pc:sldMkLst>
          <pc:docMk/>
          <pc:sldMk cId="923449750" sldId="2147480710"/>
        </pc:sldMkLst>
      </pc:sldChg>
      <pc:sldChg chg="del">
        <pc:chgData name="Janarthanan Selvaraj" userId="8e8f83d9-d737-4123-a55b-43ffd2f0350b" providerId="ADAL" clId="{1203D430-86BD-40D8-9F95-14E321085A57}" dt="2025-08-22T03:58:52.046" v="117" actId="47"/>
        <pc:sldMkLst>
          <pc:docMk/>
          <pc:sldMk cId="2820109555" sldId="2147480711"/>
        </pc:sldMkLst>
      </pc:sldChg>
      <pc:sldChg chg="del">
        <pc:chgData name="Janarthanan Selvaraj" userId="8e8f83d9-d737-4123-a55b-43ffd2f0350b" providerId="ADAL" clId="{1203D430-86BD-40D8-9F95-14E321085A57}" dt="2025-08-22T03:58:52.391" v="118" actId="47"/>
        <pc:sldMkLst>
          <pc:docMk/>
          <pc:sldMk cId="1620826372" sldId="2147480712"/>
        </pc:sldMkLst>
      </pc:sldChg>
      <pc:sldChg chg="addSp delSp modSp add mod setBg">
        <pc:chgData name="Janarthanan Selvaraj" userId="8e8f83d9-d737-4123-a55b-43ffd2f0350b" providerId="ADAL" clId="{1203D430-86BD-40D8-9F95-14E321085A57}" dt="2025-08-22T08:58:43.640" v="1123" actId="14100"/>
        <pc:sldMkLst>
          <pc:docMk/>
          <pc:sldMk cId="2765430623" sldId="2147480713"/>
        </pc:sldMkLst>
        <pc:spChg chg="mod">
          <ac:chgData name="Janarthanan Selvaraj" userId="8e8f83d9-d737-4123-a55b-43ffd2f0350b" providerId="ADAL" clId="{1203D430-86BD-40D8-9F95-14E321085A57}" dt="2025-08-22T08:58:43.640" v="1123" actId="14100"/>
          <ac:spMkLst>
            <pc:docMk/>
            <pc:sldMk cId="2765430623" sldId="2147480713"/>
            <ac:spMk id="2" creationId="{A2BBE3B1-5F7A-163E-CC71-FF489AECC0D9}"/>
          </ac:spMkLst>
        </pc:spChg>
        <pc:spChg chg="add del">
          <ac:chgData name="Janarthanan Selvaraj" userId="8e8f83d9-d737-4123-a55b-43ffd2f0350b" providerId="ADAL" clId="{1203D430-86BD-40D8-9F95-14E321085A57}" dt="2025-08-22T08:58:25.538" v="1119" actId="26606"/>
          <ac:spMkLst>
            <pc:docMk/>
            <pc:sldMk cId="2765430623" sldId="2147480713"/>
            <ac:spMk id="9" creationId="{6753252F-4873-4F63-801D-CC719279A7D5}"/>
          </ac:spMkLst>
        </pc:spChg>
        <pc:spChg chg="add del">
          <ac:chgData name="Janarthanan Selvaraj" userId="8e8f83d9-d737-4123-a55b-43ffd2f0350b" providerId="ADAL" clId="{1203D430-86BD-40D8-9F95-14E321085A57}" dt="2025-08-22T08:58:25.538" v="1119" actId="26606"/>
          <ac:spMkLst>
            <pc:docMk/>
            <pc:sldMk cId="2765430623" sldId="2147480713"/>
            <ac:spMk id="11" creationId="{047C8CCB-F95D-4249-92DD-651249D3535A}"/>
          </ac:spMkLst>
        </pc:spChg>
        <pc:spChg chg="add">
          <ac:chgData name="Janarthanan Selvaraj" userId="8e8f83d9-d737-4123-a55b-43ffd2f0350b" providerId="ADAL" clId="{1203D430-86BD-40D8-9F95-14E321085A57}" dt="2025-08-22T08:58:25.538" v="1119" actId="26606"/>
          <ac:spMkLst>
            <pc:docMk/>
            <pc:sldMk cId="2765430623" sldId="2147480713"/>
            <ac:spMk id="16" creationId="{68AF5748-FED8-45BA-8631-26D1D10F3246}"/>
          </ac:spMkLst>
        </pc:spChg>
        <pc:spChg chg="add">
          <ac:chgData name="Janarthanan Selvaraj" userId="8e8f83d9-d737-4123-a55b-43ffd2f0350b" providerId="ADAL" clId="{1203D430-86BD-40D8-9F95-14E321085A57}" dt="2025-08-22T08:58:25.538" v="1119" actId="26606"/>
          <ac:spMkLst>
            <pc:docMk/>
            <pc:sldMk cId="2765430623" sldId="2147480713"/>
            <ac:spMk id="18" creationId="{AF2F604E-43BE-4DC3-B983-E071523364F8}"/>
          </ac:spMkLst>
        </pc:spChg>
        <pc:spChg chg="add">
          <ac:chgData name="Janarthanan Selvaraj" userId="8e8f83d9-d737-4123-a55b-43ffd2f0350b" providerId="ADAL" clId="{1203D430-86BD-40D8-9F95-14E321085A57}" dt="2025-08-22T08:58:25.538" v="1119" actId="26606"/>
          <ac:spMkLst>
            <pc:docMk/>
            <pc:sldMk cId="2765430623" sldId="2147480713"/>
            <ac:spMk id="20" creationId="{08C9B587-E65E-4B52-B37C-ABEBB6E87928}"/>
          </ac:spMkLst>
        </pc:spChg>
        <pc:picChg chg="del">
          <ac:chgData name="Janarthanan Selvaraj" userId="8e8f83d9-d737-4123-a55b-43ffd2f0350b" providerId="ADAL" clId="{1203D430-86BD-40D8-9F95-14E321085A57}" dt="2025-08-22T03:47:28.134" v="24" actId="478"/>
          <ac:picMkLst>
            <pc:docMk/>
            <pc:sldMk cId="2765430623" sldId="2147480713"/>
            <ac:picMk id="3" creationId="{F207E360-D689-01C2-D008-84B5D026D1DF}"/>
          </ac:picMkLst>
        </pc:picChg>
        <pc:picChg chg="add mod">
          <ac:chgData name="Janarthanan Selvaraj" userId="8e8f83d9-d737-4123-a55b-43ffd2f0350b" providerId="ADAL" clId="{1203D430-86BD-40D8-9F95-14E321085A57}" dt="2025-08-22T08:58:25.538" v="1119" actId="26606"/>
          <ac:picMkLst>
            <pc:docMk/>
            <pc:sldMk cId="2765430623" sldId="2147480713"/>
            <ac:picMk id="4" creationId="{EA35FF64-1CB8-5784-97B2-83A906FEB81D}"/>
          </ac:picMkLst>
        </pc:picChg>
      </pc:sldChg>
      <pc:sldChg chg="addSp delSp modSp add mod setBg">
        <pc:chgData name="Janarthanan Selvaraj" userId="8e8f83d9-d737-4123-a55b-43ffd2f0350b" providerId="ADAL" clId="{1203D430-86BD-40D8-9F95-14E321085A57}" dt="2025-08-22T08:58:09.950" v="1118" actId="26606"/>
        <pc:sldMkLst>
          <pc:docMk/>
          <pc:sldMk cId="2438112738" sldId="2147480714"/>
        </pc:sldMkLst>
        <pc:spChg chg="mod">
          <ac:chgData name="Janarthanan Selvaraj" userId="8e8f83d9-d737-4123-a55b-43ffd2f0350b" providerId="ADAL" clId="{1203D430-86BD-40D8-9F95-14E321085A57}" dt="2025-08-22T08:58:09.950" v="1118" actId="26606"/>
          <ac:spMkLst>
            <pc:docMk/>
            <pc:sldMk cId="2438112738" sldId="2147480714"/>
            <ac:spMk id="2" creationId="{2A87552B-D27E-AF97-6E69-771A0823C865}"/>
          </ac:spMkLst>
        </pc:spChg>
        <pc:spChg chg="add del">
          <ac:chgData name="Janarthanan Selvaraj" userId="8e8f83d9-d737-4123-a55b-43ffd2f0350b" providerId="ADAL" clId="{1203D430-86BD-40D8-9F95-14E321085A57}" dt="2025-08-22T03:54:59.735" v="89" actId="26606"/>
          <ac:spMkLst>
            <pc:docMk/>
            <pc:sldMk cId="2438112738" sldId="2147480714"/>
            <ac:spMk id="8" creationId="{50CEED20-A22C-4FC3-BC0E-F4FE53FDEB97}"/>
          </ac:spMkLst>
        </pc:spChg>
        <pc:spChg chg="add del">
          <ac:chgData name="Janarthanan Selvaraj" userId="8e8f83d9-d737-4123-a55b-43ffd2f0350b" providerId="ADAL" clId="{1203D430-86BD-40D8-9F95-14E321085A57}" dt="2025-08-22T03:54:59.735" v="89" actId="26606"/>
          <ac:spMkLst>
            <pc:docMk/>
            <pc:sldMk cId="2438112738" sldId="2147480714"/>
            <ac:spMk id="15" creationId="{19C9EAEA-39D0-4B0E-A0EB-51E7B26740B1}"/>
          </ac:spMkLst>
        </pc:spChg>
        <pc:spChg chg="add del">
          <ac:chgData name="Janarthanan Selvaraj" userId="8e8f83d9-d737-4123-a55b-43ffd2f0350b" providerId="ADAL" clId="{1203D430-86BD-40D8-9F95-14E321085A57}" dt="2025-08-22T03:54:59.735" v="89" actId="26606"/>
          <ac:spMkLst>
            <pc:docMk/>
            <pc:sldMk cId="2438112738" sldId="2147480714"/>
            <ac:spMk id="17" creationId="{3873B707-463F-40B0-8227-E8CC6C67EB25}"/>
          </ac:spMkLst>
        </pc:spChg>
        <pc:spChg chg="add del">
          <ac:chgData name="Janarthanan Selvaraj" userId="8e8f83d9-d737-4123-a55b-43ffd2f0350b" providerId="ADAL" clId="{1203D430-86BD-40D8-9F95-14E321085A57}" dt="2025-08-22T08:58:09.950" v="1118" actId="26606"/>
          <ac:spMkLst>
            <pc:docMk/>
            <pc:sldMk cId="2438112738" sldId="2147480714"/>
            <ac:spMk id="19" creationId="{6753252F-4873-4F63-801D-CC719279A7D5}"/>
          </ac:spMkLst>
        </pc:spChg>
        <pc:spChg chg="add del">
          <ac:chgData name="Janarthanan Selvaraj" userId="8e8f83d9-d737-4123-a55b-43ffd2f0350b" providerId="ADAL" clId="{1203D430-86BD-40D8-9F95-14E321085A57}" dt="2025-08-22T08:58:09.950" v="1118" actId="26606"/>
          <ac:spMkLst>
            <pc:docMk/>
            <pc:sldMk cId="2438112738" sldId="2147480714"/>
            <ac:spMk id="20" creationId="{047C8CCB-F95D-4249-92DD-651249D3535A}"/>
          </ac:spMkLst>
        </pc:spChg>
        <pc:spChg chg="add del">
          <ac:chgData name="Janarthanan Selvaraj" userId="8e8f83d9-d737-4123-a55b-43ffd2f0350b" providerId="ADAL" clId="{1203D430-86BD-40D8-9F95-14E321085A57}" dt="2025-08-22T08:58:09.950" v="1117" actId="26606"/>
          <ac:spMkLst>
            <pc:docMk/>
            <pc:sldMk cId="2438112738" sldId="2147480714"/>
            <ac:spMk id="25" creationId="{50CEED20-A22C-4FC3-BC0E-F4FE53FDEB97}"/>
          </ac:spMkLst>
        </pc:spChg>
        <pc:spChg chg="add del">
          <ac:chgData name="Janarthanan Selvaraj" userId="8e8f83d9-d737-4123-a55b-43ffd2f0350b" providerId="ADAL" clId="{1203D430-86BD-40D8-9F95-14E321085A57}" dt="2025-08-22T08:58:09.950" v="1117" actId="26606"/>
          <ac:spMkLst>
            <pc:docMk/>
            <pc:sldMk cId="2438112738" sldId="2147480714"/>
            <ac:spMk id="32" creationId="{19C9EAEA-39D0-4B0E-A0EB-51E7B26740B1}"/>
          </ac:spMkLst>
        </pc:spChg>
        <pc:spChg chg="add del">
          <ac:chgData name="Janarthanan Selvaraj" userId="8e8f83d9-d737-4123-a55b-43ffd2f0350b" providerId="ADAL" clId="{1203D430-86BD-40D8-9F95-14E321085A57}" dt="2025-08-22T08:58:09.950" v="1117" actId="26606"/>
          <ac:spMkLst>
            <pc:docMk/>
            <pc:sldMk cId="2438112738" sldId="2147480714"/>
            <ac:spMk id="34" creationId="{3873B707-463F-40B0-8227-E8CC6C67EB25}"/>
          </ac:spMkLst>
        </pc:spChg>
        <pc:spChg chg="add">
          <ac:chgData name="Janarthanan Selvaraj" userId="8e8f83d9-d737-4123-a55b-43ffd2f0350b" providerId="ADAL" clId="{1203D430-86BD-40D8-9F95-14E321085A57}" dt="2025-08-22T08:58:09.950" v="1118" actId="26606"/>
          <ac:spMkLst>
            <pc:docMk/>
            <pc:sldMk cId="2438112738" sldId="2147480714"/>
            <ac:spMk id="36" creationId="{1707FC24-6981-43D9-B525-C7832BA22463}"/>
          </ac:spMkLst>
        </pc:spChg>
        <pc:grpChg chg="add del">
          <ac:chgData name="Janarthanan Selvaraj" userId="8e8f83d9-d737-4123-a55b-43ffd2f0350b" providerId="ADAL" clId="{1203D430-86BD-40D8-9F95-14E321085A57}" dt="2025-08-22T03:54:59.735" v="89" actId="26606"/>
          <ac:grpSpMkLst>
            <pc:docMk/>
            <pc:sldMk cId="2438112738" sldId="2147480714"/>
            <ac:grpSpMk id="10" creationId="{032D8612-31EB-44CF-A1D0-14FD4C705424}"/>
          </ac:grpSpMkLst>
        </pc:grpChg>
        <pc:grpChg chg="add del">
          <ac:chgData name="Janarthanan Selvaraj" userId="8e8f83d9-d737-4123-a55b-43ffd2f0350b" providerId="ADAL" clId="{1203D430-86BD-40D8-9F95-14E321085A57}" dt="2025-08-22T08:58:09.950" v="1117" actId="26606"/>
          <ac:grpSpMkLst>
            <pc:docMk/>
            <pc:sldMk cId="2438112738" sldId="2147480714"/>
            <ac:grpSpMk id="27" creationId="{032D8612-31EB-44CF-A1D0-14FD4C705424}"/>
          </ac:grpSpMkLst>
        </pc:grpChg>
        <pc:picChg chg="mod">
          <ac:chgData name="Janarthanan Selvaraj" userId="8e8f83d9-d737-4123-a55b-43ffd2f0350b" providerId="ADAL" clId="{1203D430-86BD-40D8-9F95-14E321085A57}" dt="2025-08-22T08:58:09.950" v="1118" actId="26606"/>
          <ac:picMkLst>
            <pc:docMk/>
            <pc:sldMk cId="2438112738" sldId="2147480714"/>
            <ac:picMk id="3" creationId="{C5D5798E-C521-4C89-3609-347517D8295F}"/>
          </ac:picMkLst>
        </pc:picChg>
      </pc:sldChg>
      <pc:sldChg chg="addSp delSp modSp add mod setBg">
        <pc:chgData name="Janarthanan Selvaraj" userId="8e8f83d9-d737-4123-a55b-43ffd2f0350b" providerId="ADAL" clId="{1203D430-86BD-40D8-9F95-14E321085A57}" dt="2025-08-22T08:58:58.013" v="1124" actId="26606"/>
        <pc:sldMkLst>
          <pc:docMk/>
          <pc:sldMk cId="1724989771" sldId="2147480715"/>
        </pc:sldMkLst>
        <pc:spChg chg="mod">
          <ac:chgData name="Janarthanan Selvaraj" userId="8e8f83d9-d737-4123-a55b-43ffd2f0350b" providerId="ADAL" clId="{1203D430-86BD-40D8-9F95-14E321085A57}" dt="2025-08-22T08:58:58.013" v="1124" actId="26606"/>
          <ac:spMkLst>
            <pc:docMk/>
            <pc:sldMk cId="1724989771" sldId="2147480715"/>
            <ac:spMk id="2" creationId="{DA3A1490-1CB9-3DC3-BB2B-A779D6CE80C0}"/>
          </ac:spMkLst>
        </pc:spChg>
        <pc:spChg chg="add del">
          <ac:chgData name="Janarthanan Selvaraj" userId="8e8f83d9-d737-4123-a55b-43ffd2f0350b" providerId="ADAL" clId="{1203D430-86BD-40D8-9F95-14E321085A57}" dt="2025-08-22T08:58:58.013" v="1124" actId="26606"/>
          <ac:spMkLst>
            <pc:docMk/>
            <pc:sldMk cId="1724989771" sldId="2147480715"/>
            <ac:spMk id="1031" creationId="{6753252F-4873-4F63-801D-CC719279A7D5}"/>
          </ac:spMkLst>
        </pc:spChg>
        <pc:spChg chg="add del">
          <ac:chgData name="Janarthanan Selvaraj" userId="8e8f83d9-d737-4123-a55b-43ffd2f0350b" providerId="ADAL" clId="{1203D430-86BD-40D8-9F95-14E321085A57}" dt="2025-08-22T08:58:58.013" v="1124" actId="26606"/>
          <ac:spMkLst>
            <pc:docMk/>
            <pc:sldMk cId="1724989771" sldId="2147480715"/>
            <ac:spMk id="1033" creationId="{047C8CCB-F95D-4249-92DD-651249D3535A}"/>
          </ac:spMkLst>
        </pc:spChg>
        <pc:spChg chg="add">
          <ac:chgData name="Janarthanan Selvaraj" userId="8e8f83d9-d737-4123-a55b-43ffd2f0350b" providerId="ADAL" clId="{1203D430-86BD-40D8-9F95-14E321085A57}" dt="2025-08-22T08:58:58.013" v="1124" actId="26606"/>
          <ac:spMkLst>
            <pc:docMk/>
            <pc:sldMk cId="1724989771" sldId="2147480715"/>
            <ac:spMk id="1038" creationId="{A8384FB5-9ADC-4DDC-881B-597D56F5B15D}"/>
          </ac:spMkLst>
        </pc:spChg>
        <pc:spChg chg="add">
          <ac:chgData name="Janarthanan Selvaraj" userId="8e8f83d9-d737-4123-a55b-43ffd2f0350b" providerId="ADAL" clId="{1203D430-86BD-40D8-9F95-14E321085A57}" dt="2025-08-22T08:58:58.013" v="1124" actId="26606"/>
          <ac:spMkLst>
            <pc:docMk/>
            <pc:sldMk cId="1724989771" sldId="2147480715"/>
            <ac:spMk id="1040" creationId="{91E5A9A7-95C6-4F4F-B00E-C82E07FE62EF}"/>
          </ac:spMkLst>
        </pc:spChg>
        <pc:spChg chg="add">
          <ac:chgData name="Janarthanan Selvaraj" userId="8e8f83d9-d737-4123-a55b-43ffd2f0350b" providerId="ADAL" clId="{1203D430-86BD-40D8-9F95-14E321085A57}" dt="2025-08-22T08:58:58.013" v="1124" actId="26606"/>
          <ac:spMkLst>
            <pc:docMk/>
            <pc:sldMk cId="1724989771" sldId="2147480715"/>
            <ac:spMk id="1042" creationId="{D07DD2DE-F619-49DD-B5E7-03A290FF4ED1}"/>
          </ac:spMkLst>
        </pc:spChg>
        <pc:spChg chg="add">
          <ac:chgData name="Janarthanan Selvaraj" userId="8e8f83d9-d737-4123-a55b-43ffd2f0350b" providerId="ADAL" clId="{1203D430-86BD-40D8-9F95-14E321085A57}" dt="2025-08-22T08:58:58.013" v="1124" actId="26606"/>
          <ac:spMkLst>
            <pc:docMk/>
            <pc:sldMk cId="1724989771" sldId="2147480715"/>
            <ac:spMk id="1044" creationId="{85149191-5F60-4A28-AAFF-039F96B0F3EC}"/>
          </ac:spMkLst>
        </pc:spChg>
        <pc:spChg chg="add">
          <ac:chgData name="Janarthanan Selvaraj" userId="8e8f83d9-d737-4123-a55b-43ffd2f0350b" providerId="ADAL" clId="{1203D430-86BD-40D8-9F95-14E321085A57}" dt="2025-08-22T08:58:58.013" v="1124" actId="26606"/>
          <ac:spMkLst>
            <pc:docMk/>
            <pc:sldMk cId="1724989771" sldId="2147480715"/>
            <ac:spMk id="1046" creationId="{F8260ED5-17F7-4158-B241-D51DD4CF1B7E}"/>
          </ac:spMkLst>
        </pc:spChg>
        <pc:picChg chg="del">
          <ac:chgData name="Janarthanan Selvaraj" userId="8e8f83d9-d737-4123-a55b-43ffd2f0350b" providerId="ADAL" clId="{1203D430-86BD-40D8-9F95-14E321085A57}" dt="2025-08-22T03:53:41.022" v="57" actId="478"/>
          <ac:picMkLst>
            <pc:docMk/>
            <pc:sldMk cId="1724989771" sldId="2147480715"/>
            <ac:picMk id="4" creationId="{E7972680-9CA0-576C-8828-42DCBCBD4A39}"/>
          </ac:picMkLst>
        </pc:picChg>
        <pc:picChg chg="add mod">
          <ac:chgData name="Janarthanan Selvaraj" userId="8e8f83d9-d737-4123-a55b-43ffd2f0350b" providerId="ADAL" clId="{1203D430-86BD-40D8-9F95-14E321085A57}" dt="2025-08-22T08:58:58.013" v="1124" actId="26606"/>
          <ac:picMkLst>
            <pc:docMk/>
            <pc:sldMk cId="1724989771" sldId="2147480715"/>
            <ac:picMk id="1026" creationId="{26B49371-872B-3BAE-3318-1BC6355A3292}"/>
          </ac:picMkLst>
        </pc:picChg>
      </pc:sldChg>
      <pc:sldChg chg="addSp delSp modSp add mod">
        <pc:chgData name="Janarthanan Selvaraj" userId="8e8f83d9-d737-4123-a55b-43ffd2f0350b" providerId="ADAL" clId="{1203D430-86BD-40D8-9F95-14E321085A57}" dt="2025-08-22T09:27:20.863" v="1314" actId="1076"/>
        <pc:sldMkLst>
          <pc:docMk/>
          <pc:sldMk cId="1170131231" sldId="2147480716"/>
        </pc:sldMkLst>
        <pc:spChg chg="mod">
          <ac:chgData name="Janarthanan Selvaraj" userId="8e8f83d9-d737-4123-a55b-43ffd2f0350b" providerId="ADAL" clId="{1203D430-86BD-40D8-9F95-14E321085A57}" dt="2025-08-22T09:20:28.480" v="1299" actId="1076"/>
          <ac:spMkLst>
            <pc:docMk/>
            <pc:sldMk cId="1170131231" sldId="2147480716"/>
            <ac:spMk id="4" creationId="{4081736C-B3ED-2618-5581-1D02B92104A1}"/>
          </ac:spMkLst>
        </pc:spChg>
        <pc:spChg chg="del mod">
          <ac:chgData name="Janarthanan Selvaraj" userId="8e8f83d9-d737-4123-a55b-43ffd2f0350b" providerId="ADAL" clId="{1203D430-86BD-40D8-9F95-14E321085A57}" dt="2025-08-22T08:41:59.280" v="190" actId="478"/>
          <ac:spMkLst>
            <pc:docMk/>
            <pc:sldMk cId="1170131231" sldId="2147480716"/>
            <ac:spMk id="8" creationId="{0486B70F-2271-FF07-080D-89C1D58B0AA3}"/>
          </ac:spMkLst>
        </pc:spChg>
        <pc:spChg chg="add del mod">
          <ac:chgData name="Janarthanan Selvaraj" userId="8e8f83d9-d737-4123-a55b-43ffd2f0350b" providerId="ADAL" clId="{1203D430-86BD-40D8-9F95-14E321085A57}" dt="2025-08-22T08:39:41.937" v="124" actId="478"/>
          <ac:spMkLst>
            <pc:docMk/>
            <pc:sldMk cId="1170131231" sldId="2147480716"/>
            <ac:spMk id="11" creationId="{E0B0C3F3-0B06-41B3-9D74-002028C6FD35}"/>
          </ac:spMkLst>
        </pc:spChg>
        <pc:spChg chg="add mod">
          <ac:chgData name="Janarthanan Selvaraj" userId="8e8f83d9-d737-4123-a55b-43ffd2f0350b" providerId="ADAL" clId="{1203D430-86BD-40D8-9F95-14E321085A57}" dt="2025-08-22T08:43:58.714" v="371" actId="1076"/>
          <ac:spMkLst>
            <pc:docMk/>
            <pc:sldMk cId="1170131231" sldId="2147480716"/>
            <ac:spMk id="13" creationId="{97A9272D-0193-6E10-B24F-1437C09DAA86}"/>
          </ac:spMkLst>
        </pc:spChg>
        <pc:spChg chg="add mod">
          <ac:chgData name="Janarthanan Selvaraj" userId="8e8f83d9-d737-4123-a55b-43ffd2f0350b" providerId="ADAL" clId="{1203D430-86BD-40D8-9F95-14E321085A57}" dt="2025-08-22T08:43:16.331" v="365" actId="1076"/>
          <ac:spMkLst>
            <pc:docMk/>
            <pc:sldMk cId="1170131231" sldId="2147480716"/>
            <ac:spMk id="14" creationId="{802DD891-5694-5A81-3C60-DDF927B0E83D}"/>
          </ac:spMkLst>
        </pc:spChg>
        <pc:spChg chg="add mod">
          <ac:chgData name="Janarthanan Selvaraj" userId="8e8f83d9-d737-4123-a55b-43ffd2f0350b" providerId="ADAL" clId="{1203D430-86BD-40D8-9F95-14E321085A57}" dt="2025-08-22T09:19:56.985" v="1256" actId="20577"/>
          <ac:spMkLst>
            <pc:docMk/>
            <pc:sldMk cId="1170131231" sldId="2147480716"/>
            <ac:spMk id="19" creationId="{A7D582F8-94BF-99DD-C2D7-417EB6DD2E84}"/>
          </ac:spMkLst>
        </pc:spChg>
        <pc:picChg chg="del">
          <ac:chgData name="Janarthanan Selvaraj" userId="8e8f83d9-d737-4123-a55b-43ffd2f0350b" providerId="ADAL" clId="{1203D430-86BD-40D8-9F95-14E321085A57}" dt="2025-08-22T08:41:55.873" v="188" actId="478"/>
          <ac:picMkLst>
            <pc:docMk/>
            <pc:sldMk cId="1170131231" sldId="2147480716"/>
            <ac:picMk id="2" creationId="{63B79660-6A68-D245-BFA3-1BCF9EB5C1BA}"/>
          </ac:picMkLst>
        </pc:picChg>
        <pc:picChg chg="add mod">
          <ac:chgData name="Janarthanan Selvaraj" userId="8e8f83d9-d737-4123-a55b-43ffd2f0350b" providerId="ADAL" clId="{1203D430-86BD-40D8-9F95-14E321085A57}" dt="2025-08-22T09:27:20.863" v="1314" actId="1076"/>
          <ac:picMkLst>
            <pc:docMk/>
            <pc:sldMk cId="1170131231" sldId="2147480716"/>
            <ac:picMk id="2" creationId="{EA988F7E-526F-FE62-3309-909595E27E9B}"/>
          </ac:picMkLst>
        </pc:picChg>
        <pc:picChg chg="del">
          <ac:chgData name="Janarthanan Selvaraj" userId="8e8f83d9-d737-4123-a55b-43ffd2f0350b" providerId="ADAL" clId="{1203D430-86BD-40D8-9F95-14E321085A57}" dt="2025-08-22T08:39:06.669" v="120" actId="478"/>
          <ac:picMkLst>
            <pc:docMk/>
            <pc:sldMk cId="1170131231" sldId="2147480716"/>
            <ac:picMk id="3" creationId="{AEB515C5-8E88-0D79-B396-85496827517A}"/>
          </ac:picMkLst>
        </pc:picChg>
        <pc:picChg chg="add mod">
          <ac:chgData name="Janarthanan Selvaraj" userId="8e8f83d9-d737-4123-a55b-43ffd2f0350b" providerId="ADAL" clId="{1203D430-86BD-40D8-9F95-14E321085A57}" dt="2025-08-22T09:27:11.165" v="1312" actId="1076"/>
          <ac:picMkLst>
            <pc:docMk/>
            <pc:sldMk cId="1170131231" sldId="2147480716"/>
            <ac:picMk id="3" creationId="{B46D23E6-8B38-7450-5C27-6B3F39AAF89E}"/>
          </ac:picMkLst>
        </pc:picChg>
        <pc:picChg chg="del">
          <ac:chgData name="Janarthanan Selvaraj" userId="8e8f83d9-d737-4123-a55b-43ffd2f0350b" providerId="ADAL" clId="{1203D430-86BD-40D8-9F95-14E321085A57}" dt="2025-08-22T08:41:50.624" v="181" actId="478"/>
          <ac:picMkLst>
            <pc:docMk/>
            <pc:sldMk cId="1170131231" sldId="2147480716"/>
            <ac:picMk id="5" creationId="{705A1954-4208-8139-D9F7-FF192073899E}"/>
          </ac:picMkLst>
        </pc:picChg>
        <pc:picChg chg="del">
          <ac:chgData name="Janarthanan Selvaraj" userId="8e8f83d9-d737-4123-a55b-43ffd2f0350b" providerId="ADAL" clId="{1203D430-86BD-40D8-9F95-14E321085A57}" dt="2025-08-22T08:41:51.728" v="182" actId="478"/>
          <ac:picMkLst>
            <pc:docMk/>
            <pc:sldMk cId="1170131231" sldId="2147480716"/>
            <ac:picMk id="6" creationId="{A883634C-A694-A441-A7B5-8D1E14296106}"/>
          </ac:picMkLst>
        </pc:picChg>
        <pc:picChg chg="del">
          <ac:chgData name="Janarthanan Selvaraj" userId="8e8f83d9-d737-4123-a55b-43ffd2f0350b" providerId="ADAL" clId="{1203D430-86BD-40D8-9F95-14E321085A57}" dt="2025-08-22T08:41:56.461" v="189" actId="478"/>
          <ac:picMkLst>
            <pc:docMk/>
            <pc:sldMk cId="1170131231" sldId="2147480716"/>
            <ac:picMk id="7" creationId="{ED413F5B-599E-F62C-FD1B-9B24D0256669}"/>
          </ac:picMkLst>
        </pc:picChg>
        <pc:picChg chg="del">
          <ac:chgData name="Janarthanan Selvaraj" userId="8e8f83d9-d737-4123-a55b-43ffd2f0350b" providerId="ADAL" clId="{1203D430-86BD-40D8-9F95-14E321085A57}" dt="2025-08-22T08:41:54.665" v="187" actId="478"/>
          <ac:picMkLst>
            <pc:docMk/>
            <pc:sldMk cId="1170131231" sldId="2147480716"/>
            <ac:picMk id="9" creationId="{87507270-5635-EC6B-4559-F29F38FC0553}"/>
          </ac:picMkLst>
        </pc:picChg>
        <pc:picChg chg="del">
          <ac:chgData name="Janarthanan Selvaraj" userId="8e8f83d9-d737-4123-a55b-43ffd2f0350b" providerId="ADAL" clId="{1203D430-86BD-40D8-9F95-14E321085A57}" dt="2025-08-22T08:42:05.660" v="192" actId="478"/>
          <ac:picMkLst>
            <pc:docMk/>
            <pc:sldMk cId="1170131231" sldId="2147480716"/>
            <ac:picMk id="10" creationId="{CE349CCF-61C0-A055-D324-690C11EFE0AF}"/>
          </ac:picMkLst>
        </pc:picChg>
        <pc:picChg chg="del">
          <ac:chgData name="Janarthanan Selvaraj" userId="8e8f83d9-d737-4123-a55b-43ffd2f0350b" providerId="ADAL" clId="{1203D430-86BD-40D8-9F95-14E321085A57}" dt="2025-08-22T08:41:52.219" v="183" actId="478"/>
          <ac:picMkLst>
            <pc:docMk/>
            <pc:sldMk cId="1170131231" sldId="2147480716"/>
            <ac:picMk id="12" creationId="{DE0690CF-E182-CDEE-2E0C-CBA803B5F41A}"/>
          </ac:picMkLst>
        </pc:picChg>
        <pc:picChg chg="del">
          <ac:chgData name="Janarthanan Selvaraj" userId="8e8f83d9-d737-4123-a55b-43ffd2f0350b" providerId="ADAL" clId="{1203D430-86BD-40D8-9F95-14E321085A57}" dt="2025-08-22T08:41:52.766" v="184" actId="478"/>
          <ac:picMkLst>
            <pc:docMk/>
            <pc:sldMk cId="1170131231" sldId="2147480716"/>
            <ac:picMk id="15" creationId="{6AB22D18-D558-55C4-1D86-EC3F3DCFAE90}"/>
          </ac:picMkLst>
        </pc:picChg>
        <pc:picChg chg="del">
          <ac:chgData name="Janarthanan Selvaraj" userId="8e8f83d9-d737-4123-a55b-43ffd2f0350b" providerId="ADAL" clId="{1203D430-86BD-40D8-9F95-14E321085A57}" dt="2025-08-22T08:41:53.319" v="185" actId="478"/>
          <ac:picMkLst>
            <pc:docMk/>
            <pc:sldMk cId="1170131231" sldId="2147480716"/>
            <ac:picMk id="16" creationId="{8B7F9AED-A3A2-C094-EB2F-BABCF756C979}"/>
          </ac:picMkLst>
        </pc:picChg>
        <pc:picChg chg="del">
          <ac:chgData name="Janarthanan Selvaraj" userId="8e8f83d9-d737-4123-a55b-43ffd2f0350b" providerId="ADAL" clId="{1203D430-86BD-40D8-9F95-14E321085A57}" dt="2025-08-22T08:41:54.052" v="186" actId="478"/>
          <ac:picMkLst>
            <pc:docMk/>
            <pc:sldMk cId="1170131231" sldId="2147480716"/>
            <ac:picMk id="17" creationId="{FEAE58C0-07E4-392E-7F61-0D83A167C5DF}"/>
          </ac:picMkLst>
        </pc:picChg>
        <pc:picChg chg="add mod">
          <ac:chgData name="Janarthanan Selvaraj" userId="8e8f83d9-d737-4123-a55b-43ffd2f0350b" providerId="ADAL" clId="{1203D430-86BD-40D8-9F95-14E321085A57}" dt="2025-08-22T09:27:05.703" v="1309" actId="1440"/>
          <ac:picMkLst>
            <pc:docMk/>
            <pc:sldMk cId="1170131231" sldId="2147480716"/>
            <ac:picMk id="18" creationId="{A9B6D390-F211-1274-FCF2-A70FC51BD8D8}"/>
          </ac:picMkLst>
        </pc:picChg>
      </pc:sldChg>
      <pc:sldChg chg="addSp delSp modSp add mod">
        <pc:chgData name="Janarthanan Selvaraj" userId="8e8f83d9-d737-4123-a55b-43ffd2f0350b" providerId="ADAL" clId="{1203D430-86BD-40D8-9F95-14E321085A57}" dt="2025-08-22T08:51:47.783" v="737" actId="20577"/>
        <pc:sldMkLst>
          <pc:docMk/>
          <pc:sldMk cId="1904710848" sldId="2147480717"/>
        </pc:sldMkLst>
        <pc:spChg chg="mod">
          <ac:chgData name="Janarthanan Selvaraj" userId="8e8f83d9-d737-4123-a55b-43ffd2f0350b" providerId="ADAL" clId="{1203D430-86BD-40D8-9F95-14E321085A57}" dt="2025-08-22T08:51:47.783" v="737" actId="20577"/>
          <ac:spMkLst>
            <pc:docMk/>
            <pc:sldMk cId="1904710848" sldId="2147480717"/>
            <ac:spMk id="2" creationId="{81D21FC4-C13B-4FAD-F1CE-E65611BBB9C3}"/>
          </ac:spMkLst>
        </pc:spChg>
        <pc:graphicFrameChg chg="add mod">
          <ac:chgData name="Janarthanan Selvaraj" userId="8e8f83d9-d737-4123-a55b-43ffd2f0350b" providerId="ADAL" clId="{1203D430-86BD-40D8-9F95-14E321085A57}" dt="2025-08-22T08:50:38.754" v="692" actId="1076"/>
          <ac:graphicFrameMkLst>
            <pc:docMk/>
            <pc:sldMk cId="1904710848" sldId="2147480717"/>
            <ac:graphicFrameMk id="3" creationId="{04DD5240-4BA1-8F07-D1A2-98C7F7D93666}"/>
          </ac:graphicFrameMkLst>
        </pc:graphicFrameChg>
        <pc:picChg chg="del">
          <ac:chgData name="Janarthanan Selvaraj" userId="8e8f83d9-d737-4123-a55b-43ffd2f0350b" providerId="ADAL" clId="{1203D430-86BD-40D8-9F95-14E321085A57}" dt="2025-08-22T08:50:34.166" v="689" actId="478"/>
          <ac:picMkLst>
            <pc:docMk/>
            <pc:sldMk cId="1904710848" sldId="2147480717"/>
            <ac:picMk id="1026" creationId="{647649BF-228E-1EA6-A7D2-8C207AD07BD9}"/>
          </ac:picMkLst>
        </pc:picChg>
      </pc:sldChg>
      <pc:sldChg chg="addSp delSp modSp add mod">
        <pc:chgData name="Janarthanan Selvaraj" userId="8e8f83d9-d737-4123-a55b-43ffd2f0350b" providerId="ADAL" clId="{1203D430-86BD-40D8-9F95-14E321085A57}" dt="2025-08-22T08:59:45.104" v="1128" actId="26606"/>
        <pc:sldMkLst>
          <pc:docMk/>
          <pc:sldMk cId="144279388" sldId="2147480718"/>
        </pc:sldMkLst>
        <pc:spChg chg="mod">
          <ac:chgData name="Janarthanan Selvaraj" userId="8e8f83d9-d737-4123-a55b-43ffd2f0350b" providerId="ADAL" clId="{1203D430-86BD-40D8-9F95-14E321085A57}" dt="2025-08-22T08:59:45.104" v="1128" actId="26606"/>
          <ac:spMkLst>
            <pc:docMk/>
            <pc:sldMk cId="144279388" sldId="2147480718"/>
            <ac:spMk id="2" creationId="{94BB4C85-E6A6-F715-88E9-AFA1B2B22411}"/>
          </ac:spMkLst>
        </pc:spChg>
        <pc:spChg chg="add del mod">
          <ac:chgData name="Janarthanan Selvaraj" userId="8e8f83d9-d737-4123-a55b-43ffd2f0350b" providerId="ADAL" clId="{1203D430-86BD-40D8-9F95-14E321085A57}" dt="2025-08-22T08:51:05.598" v="716" actId="478"/>
          <ac:spMkLst>
            <pc:docMk/>
            <pc:sldMk cId="144279388" sldId="2147480718"/>
            <ac:spMk id="5" creationId="{73D09B1A-2D54-66F2-67B1-A0FAE9C192EE}"/>
          </ac:spMkLst>
        </pc:spChg>
        <pc:spChg chg="del">
          <ac:chgData name="Janarthanan Selvaraj" userId="8e8f83d9-d737-4123-a55b-43ffd2f0350b" providerId="ADAL" clId="{1203D430-86BD-40D8-9F95-14E321085A57}" dt="2025-08-22T08:59:45.104" v="1128" actId="26606"/>
          <ac:spMkLst>
            <pc:docMk/>
            <pc:sldMk cId="144279388" sldId="2147480718"/>
            <ac:spMk id="1031" creationId="{2F44E083-BF1D-F5E7-64D8-58802AB3C18F}"/>
          </ac:spMkLst>
        </pc:spChg>
        <pc:spChg chg="del">
          <ac:chgData name="Janarthanan Selvaraj" userId="8e8f83d9-d737-4123-a55b-43ffd2f0350b" providerId="ADAL" clId="{1203D430-86BD-40D8-9F95-14E321085A57}" dt="2025-08-22T08:59:45.104" v="1128" actId="26606"/>
          <ac:spMkLst>
            <pc:docMk/>
            <pc:sldMk cId="144279388" sldId="2147480718"/>
            <ac:spMk id="1033" creationId="{01D442D6-5B97-0DEB-47B0-BAB19915698D}"/>
          </ac:spMkLst>
        </pc:spChg>
        <pc:spChg chg="add">
          <ac:chgData name="Janarthanan Selvaraj" userId="8e8f83d9-d737-4123-a55b-43ffd2f0350b" providerId="ADAL" clId="{1203D430-86BD-40D8-9F95-14E321085A57}" dt="2025-08-22T08:59:45.104" v="1128" actId="26606"/>
          <ac:spMkLst>
            <pc:docMk/>
            <pc:sldMk cId="144279388" sldId="2147480718"/>
            <ac:spMk id="1038" creationId="{47942995-B07F-4636-9A06-C6A104B260A8}"/>
          </ac:spMkLst>
        </pc:spChg>
        <pc:spChg chg="add">
          <ac:chgData name="Janarthanan Selvaraj" userId="8e8f83d9-d737-4123-a55b-43ffd2f0350b" providerId="ADAL" clId="{1203D430-86BD-40D8-9F95-14E321085A57}" dt="2025-08-22T08:59:45.104" v="1128" actId="26606"/>
          <ac:spMkLst>
            <pc:docMk/>
            <pc:sldMk cId="144279388" sldId="2147480718"/>
            <ac:spMk id="1045" creationId="{B81933D1-5615-42C7-9C0B-4EB7105CCE2D}"/>
          </ac:spMkLst>
        </pc:spChg>
        <pc:spChg chg="add">
          <ac:chgData name="Janarthanan Selvaraj" userId="8e8f83d9-d737-4123-a55b-43ffd2f0350b" providerId="ADAL" clId="{1203D430-86BD-40D8-9F95-14E321085A57}" dt="2025-08-22T08:59:45.104" v="1128" actId="26606"/>
          <ac:spMkLst>
            <pc:docMk/>
            <pc:sldMk cId="144279388" sldId="2147480718"/>
            <ac:spMk id="1047" creationId="{19C9EAEA-39D0-4B0E-A0EB-51E7B26740B1}"/>
          </ac:spMkLst>
        </pc:spChg>
        <pc:grpChg chg="add">
          <ac:chgData name="Janarthanan Selvaraj" userId="8e8f83d9-d737-4123-a55b-43ffd2f0350b" providerId="ADAL" clId="{1203D430-86BD-40D8-9F95-14E321085A57}" dt="2025-08-22T08:59:45.104" v="1128" actId="26606"/>
          <ac:grpSpMkLst>
            <pc:docMk/>
            <pc:sldMk cId="144279388" sldId="2147480718"/>
            <ac:grpSpMk id="1040" creationId="{032D8612-31EB-44CF-A1D0-14FD4C705424}"/>
          </ac:grpSpMkLst>
        </pc:grpChg>
        <pc:graphicFrameChg chg="del">
          <ac:chgData name="Janarthanan Selvaraj" userId="8e8f83d9-d737-4123-a55b-43ffd2f0350b" providerId="ADAL" clId="{1203D430-86BD-40D8-9F95-14E321085A57}" dt="2025-08-22T08:51:00.387" v="714" actId="478"/>
          <ac:graphicFrameMkLst>
            <pc:docMk/>
            <pc:sldMk cId="144279388" sldId="2147480718"/>
            <ac:graphicFrameMk id="3" creationId="{DA8766C1-E8B6-B16E-4037-8A44E31D6D6E}"/>
          </ac:graphicFrameMkLst>
        </pc:graphicFrameChg>
        <pc:graphicFrameChg chg="add mod">
          <ac:chgData name="Janarthanan Selvaraj" userId="8e8f83d9-d737-4123-a55b-43ffd2f0350b" providerId="ADAL" clId="{1203D430-86BD-40D8-9F95-14E321085A57}" dt="2025-08-22T08:51:00.677" v="715"/>
          <ac:graphicFrameMkLst>
            <pc:docMk/>
            <pc:sldMk cId="144279388" sldId="2147480718"/>
            <ac:graphicFrameMk id="6" creationId="{8DAEFB9D-8682-A92F-B6C6-A0DA51301C0A}"/>
          </ac:graphicFrameMkLst>
        </pc:graphicFrameChg>
        <pc:picChg chg="add del">
          <ac:chgData name="Janarthanan Selvaraj" userId="8e8f83d9-d737-4123-a55b-43ffd2f0350b" providerId="ADAL" clId="{1203D430-86BD-40D8-9F95-14E321085A57}" dt="2025-08-22T08:51:17.810" v="718" actId="478"/>
          <ac:picMkLst>
            <pc:docMk/>
            <pc:sldMk cId="144279388" sldId="2147480718"/>
            <ac:picMk id="7" creationId="{3A63DA7A-C229-4180-7EBB-98CA66D43F55}"/>
          </ac:picMkLst>
        </pc:picChg>
        <pc:picChg chg="add mod">
          <ac:chgData name="Janarthanan Selvaraj" userId="8e8f83d9-d737-4123-a55b-43ffd2f0350b" providerId="ADAL" clId="{1203D430-86BD-40D8-9F95-14E321085A57}" dt="2025-08-22T08:59:45.104" v="1128" actId="26606"/>
          <ac:picMkLst>
            <pc:docMk/>
            <pc:sldMk cId="144279388" sldId="2147480718"/>
            <ac:picMk id="8" creationId="{64B60CF7-6596-6508-2493-8A356411948E}"/>
          </ac:picMkLst>
        </pc:picChg>
      </pc:sldChg>
      <pc:sldChg chg="addSp delSp modSp add mod">
        <pc:chgData name="Janarthanan Selvaraj" userId="8e8f83d9-d737-4123-a55b-43ffd2f0350b" providerId="ADAL" clId="{1203D430-86BD-40D8-9F95-14E321085A57}" dt="2025-08-22T08:59:58.534" v="1131" actId="27636"/>
        <pc:sldMkLst>
          <pc:docMk/>
          <pc:sldMk cId="3712860905" sldId="2147480719"/>
        </pc:sldMkLst>
        <pc:spChg chg="mod">
          <ac:chgData name="Janarthanan Selvaraj" userId="8e8f83d9-d737-4123-a55b-43ffd2f0350b" providerId="ADAL" clId="{1203D430-86BD-40D8-9F95-14E321085A57}" dt="2025-08-22T08:59:58.534" v="1131" actId="27636"/>
          <ac:spMkLst>
            <pc:docMk/>
            <pc:sldMk cId="3712860905" sldId="2147480719"/>
            <ac:spMk id="2" creationId="{BD623CA1-A0FD-A711-DD87-CBA5249C2CEF}"/>
          </ac:spMkLst>
        </pc:spChg>
        <pc:spChg chg="del">
          <ac:chgData name="Janarthanan Selvaraj" userId="8e8f83d9-d737-4123-a55b-43ffd2f0350b" providerId="ADAL" clId="{1203D430-86BD-40D8-9F95-14E321085A57}" dt="2025-08-22T08:59:53.478" v="1129" actId="26606"/>
          <ac:spMkLst>
            <pc:docMk/>
            <pc:sldMk cId="3712860905" sldId="2147480719"/>
            <ac:spMk id="1031" creationId="{97C6CA0A-8BC6-2CDC-DEA5-5A6F89A4E825}"/>
          </ac:spMkLst>
        </pc:spChg>
        <pc:spChg chg="del">
          <ac:chgData name="Janarthanan Selvaraj" userId="8e8f83d9-d737-4123-a55b-43ffd2f0350b" providerId="ADAL" clId="{1203D430-86BD-40D8-9F95-14E321085A57}" dt="2025-08-22T08:59:53.478" v="1129" actId="26606"/>
          <ac:spMkLst>
            <pc:docMk/>
            <pc:sldMk cId="3712860905" sldId="2147480719"/>
            <ac:spMk id="1033" creationId="{5C0DAE3D-F225-C6A0-B79F-15E1BAC3B2BB}"/>
          </ac:spMkLst>
        </pc:spChg>
        <pc:spChg chg="add">
          <ac:chgData name="Janarthanan Selvaraj" userId="8e8f83d9-d737-4123-a55b-43ffd2f0350b" providerId="ADAL" clId="{1203D430-86BD-40D8-9F95-14E321085A57}" dt="2025-08-22T08:59:53.478" v="1129" actId="26606"/>
          <ac:spMkLst>
            <pc:docMk/>
            <pc:sldMk cId="3712860905" sldId="2147480719"/>
            <ac:spMk id="1038" creationId="{AF1E5E62-9EB9-408E-AE53-A04A4C8110DE}"/>
          </ac:spMkLst>
        </pc:spChg>
        <pc:spChg chg="add">
          <ac:chgData name="Janarthanan Selvaraj" userId="8e8f83d9-d737-4123-a55b-43ffd2f0350b" providerId="ADAL" clId="{1203D430-86BD-40D8-9F95-14E321085A57}" dt="2025-08-22T08:59:53.478" v="1129" actId="26606"/>
          <ac:spMkLst>
            <pc:docMk/>
            <pc:sldMk cId="3712860905" sldId="2147480719"/>
            <ac:spMk id="1040" creationId="{9C5704B2-7C5B-4738-AF0D-4A2756A69FA1}"/>
          </ac:spMkLst>
        </pc:spChg>
        <pc:spChg chg="add">
          <ac:chgData name="Janarthanan Selvaraj" userId="8e8f83d9-d737-4123-a55b-43ffd2f0350b" providerId="ADAL" clId="{1203D430-86BD-40D8-9F95-14E321085A57}" dt="2025-08-22T08:59:53.478" v="1129" actId="26606"/>
          <ac:spMkLst>
            <pc:docMk/>
            <pc:sldMk cId="3712860905" sldId="2147480719"/>
            <ac:spMk id="1042" creationId="{DFB36DC4-A410-4DF1-8453-1D85743F5E07}"/>
          </ac:spMkLst>
        </pc:spChg>
        <pc:picChg chg="add mod">
          <ac:chgData name="Janarthanan Selvaraj" userId="8e8f83d9-d737-4123-a55b-43ffd2f0350b" providerId="ADAL" clId="{1203D430-86BD-40D8-9F95-14E321085A57}" dt="2025-08-22T08:59:53.478" v="1129" actId="26606"/>
          <ac:picMkLst>
            <pc:docMk/>
            <pc:sldMk cId="3712860905" sldId="2147480719"/>
            <ac:picMk id="3" creationId="{09018281-5B79-C159-FFBF-AFA4C5E94F35}"/>
          </ac:picMkLst>
        </pc:picChg>
        <pc:picChg chg="del">
          <ac:chgData name="Janarthanan Selvaraj" userId="8e8f83d9-d737-4123-a55b-43ffd2f0350b" providerId="ADAL" clId="{1203D430-86BD-40D8-9F95-14E321085A57}" dt="2025-08-22T08:52:27.916" v="752" actId="478"/>
          <ac:picMkLst>
            <pc:docMk/>
            <pc:sldMk cId="3712860905" sldId="2147480719"/>
            <ac:picMk id="8" creationId="{60E2DD0E-BAB5-69E6-6426-1671EA4B0BD6}"/>
          </ac:picMkLst>
        </pc:picChg>
      </pc:sldChg>
      <pc:sldChg chg="addSp delSp modSp add mod ord">
        <pc:chgData name="Janarthanan Selvaraj" userId="8e8f83d9-d737-4123-a55b-43ffd2f0350b" providerId="ADAL" clId="{1203D430-86BD-40D8-9F95-14E321085A57}" dt="2025-08-22T08:59:23.192" v="1127" actId="26606"/>
        <pc:sldMkLst>
          <pc:docMk/>
          <pc:sldMk cId="4146424878" sldId="2147480720"/>
        </pc:sldMkLst>
        <pc:spChg chg="mod">
          <ac:chgData name="Janarthanan Selvaraj" userId="8e8f83d9-d737-4123-a55b-43ffd2f0350b" providerId="ADAL" clId="{1203D430-86BD-40D8-9F95-14E321085A57}" dt="2025-08-22T08:59:23.192" v="1127" actId="26606"/>
          <ac:spMkLst>
            <pc:docMk/>
            <pc:sldMk cId="4146424878" sldId="2147480720"/>
            <ac:spMk id="2" creationId="{F14391B4-65D9-174E-E738-3019A699610B}"/>
          </ac:spMkLst>
        </pc:spChg>
        <pc:spChg chg="add del mod">
          <ac:chgData name="Janarthanan Selvaraj" userId="8e8f83d9-d737-4123-a55b-43ffd2f0350b" providerId="ADAL" clId="{1203D430-86BD-40D8-9F95-14E321085A57}" dt="2025-08-22T08:57:52.116" v="1115" actId="26606"/>
          <ac:spMkLst>
            <pc:docMk/>
            <pc:sldMk cId="4146424878" sldId="2147480720"/>
            <ac:spMk id="5" creationId="{0498CA1E-2D51-2B05-CFEA-D677987C8691}"/>
          </ac:spMkLst>
        </pc:spChg>
        <pc:spChg chg="del">
          <ac:chgData name="Janarthanan Selvaraj" userId="8e8f83d9-d737-4123-a55b-43ffd2f0350b" providerId="ADAL" clId="{1203D430-86BD-40D8-9F95-14E321085A57}" dt="2025-08-22T08:59:23.192" v="1127" actId="26606"/>
          <ac:spMkLst>
            <pc:docMk/>
            <pc:sldMk cId="4146424878" sldId="2147480720"/>
            <ac:spMk id="1031" creationId="{B159D816-4500-77B4-B477-CE19EE4DDFA3}"/>
          </ac:spMkLst>
        </pc:spChg>
        <pc:spChg chg="del">
          <ac:chgData name="Janarthanan Selvaraj" userId="8e8f83d9-d737-4123-a55b-43ffd2f0350b" providerId="ADAL" clId="{1203D430-86BD-40D8-9F95-14E321085A57}" dt="2025-08-22T08:59:23.192" v="1127" actId="26606"/>
          <ac:spMkLst>
            <pc:docMk/>
            <pc:sldMk cId="4146424878" sldId="2147480720"/>
            <ac:spMk id="1033" creationId="{EF496CF7-0F7F-EF8B-9351-A478F2E359C1}"/>
          </ac:spMkLst>
        </pc:spChg>
        <pc:spChg chg="add">
          <ac:chgData name="Janarthanan Selvaraj" userId="8e8f83d9-d737-4123-a55b-43ffd2f0350b" providerId="ADAL" clId="{1203D430-86BD-40D8-9F95-14E321085A57}" dt="2025-08-22T08:59:23.192" v="1127" actId="26606"/>
          <ac:spMkLst>
            <pc:docMk/>
            <pc:sldMk cId="4146424878" sldId="2147480720"/>
            <ac:spMk id="1040" creationId="{56E9B3E6-E277-4D68-BA48-9CB43FFBD6E2}"/>
          </ac:spMkLst>
        </pc:spChg>
        <pc:spChg chg="add">
          <ac:chgData name="Janarthanan Selvaraj" userId="8e8f83d9-d737-4123-a55b-43ffd2f0350b" providerId="ADAL" clId="{1203D430-86BD-40D8-9F95-14E321085A57}" dt="2025-08-22T08:59:23.192" v="1127" actId="26606"/>
          <ac:spMkLst>
            <pc:docMk/>
            <pc:sldMk cId="4146424878" sldId="2147480720"/>
            <ac:spMk id="1047" creationId="{D5B0017B-2ECA-49AF-B397-DC140825DF8D}"/>
          </ac:spMkLst>
        </pc:spChg>
        <pc:grpChg chg="add">
          <ac:chgData name="Janarthanan Selvaraj" userId="8e8f83d9-d737-4123-a55b-43ffd2f0350b" providerId="ADAL" clId="{1203D430-86BD-40D8-9F95-14E321085A57}" dt="2025-08-22T08:59:23.192" v="1127" actId="26606"/>
          <ac:grpSpMkLst>
            <pc:docMk/>
            <pc:sldMk cId="4146424878" sldId="2147480720"/>
            <ac:grpSpMk id="1042" creationId="{AE1C45F0-260A-458C-96ED-C1F6D2151219}"/>
          </ac:grpSpMkLst>
        </pc:grpChg>
        <pc:graphicFrameChg chg="del mod">
          <ac:chgData name="Janarthanan Selvaraj" userId="8e8f83d9-d737-4123-a55b-43ffd2f0350b" providerId="ADAL" clId="{1203D430-86BD-40D8-9F95-14E321085A57}" dt="2025-08-22T08:56:47.284" v="993" actId="478"/>
          <ac:graphicFrameMkLst>
            <pc:docMk/>
            <pc:sldMk cId="4146424878" sldId="2147480720"/>
            <ac:graphicFrameMk id="3" creationId="{437D1D56-0ED5-9418-F62A-FBD72C9F7164}"/>
          </ac:graphicFrameMkLst>
        </pc:graphicFrameChg>
        <pc:graphicFrameChg chg="add mod modGraphic">
          <ac:chgData name="Janarthanan Selvaraj" userId="8e8f83d9-d737-4123-a55b-43ffd2f0350b" providerId="ADAL" clId="{1203D430-86BD-40D8-9F95-14E321085A57}" dt="2025-08-22T08:59:23.192" v="1127" actId="26606"/>
          <ac:graphicFrameMkLst>
            <pc:docMk/>
            <pc:sldMk cId="4146424878" sldId="2147480720"/>
            <ac:graphicFrameMk id="1035" creationId="{F265C1BA-F039-A259-3CDD-9D0F0A43B5B3}"/>
          </ac:graphicFrameMkLst>
        </pc:graphicFrameChg>
        <pc:cxnChg chg="add">
          <ac:chgData name="Janarthanan Selvaraj" userId="8e8f83d9-d737-4123-a55b-43ffd2f0350b" providerId="ADAL" clId="{1203D430-86BD-40D8-9F95-14E321085A57}" dt="2025-08-22T08:59:23.192" v="1127" actId="26606"/>
          <ac:cxnSpMkLst>
            <pc:docMk/>
            <pc:sldMk cId="4146424878" sldId="2147480720"/>
            <ac:cxnSpMk id="1049" creationId="{6CF1BAF6-AD41-4082-B212-8A1F9A2E8779}"/>
          </ac:cxnSpMkLst>
        </pc:cxnChg>
      </pc:sldChg>
      <pc:sldChg chg="addSp delSp modSp new mod">
        <pc:chgData name="Janarthanan Selvaraj" userId="8e8f83d9-d737-4123-a55b-43ffd2f0350b" providerId="ADAL" clId="{1203D430-86BD-40D8-9F95-14E321085A57}" dt="2025-08-22T09:13:00.362" v="1138" actId="1076"/>
        <pc:sldMkLst>
          <pc:docMk/>
          <pc:sldMk cId="599606357" sldId="2147480721"/>
        </pc:sldMkLst>
        <pc:spChg chg="del">
          <ac:chgData name="Janarthanan Selvaraj" userId="8e8f83d9-d737-4123-a55b-43ffd2f0350b" providerId="ADAL" clId="{1203D430-86BD-40D8-9F95-14E321085A57}" dt="2025-08-22T09:12:54.712" v="1136" actId="478"/>
          <ac:spMkLst>
            <pc:docMk/>
            <pc:sldMk cId="599606357" sldId="2147480721"/>
            <ac:spMk id="2" creationId="{FDC01B13-FAF0-BD73-0560-1439758FE0F5}"/>
          </ac:spMkLst>
        </pc:spChg>
        <pc:spChg chg="del">
          <ac:chgData name="Janarthanan Selvaraj" userId="8e8f83d9-d737-4123-a55b-43ffd2f0350b" providerId="ADAL" clId="{1203D430-86BD-40D8-9F95-14E321085A57}" dt="2025-08-22T09:12:52.861" v="1135" actId="22"/>
          <ac:spMkLst>
            <pc:docMk/>
            <pc:sldMk cId="599606357" sldId="2147480721"/>
            <ac:spMk id="3" creationId="{BB3E2C1D-20AE-9CC6-5AA4-4F4E3C04A26F}"/>
          </ac:spMkLst>
        </pc:spChg>
        <pc:picChg chg="add mod ord">
          <ac:chgData name="Janarthanan Selvaraj" userId="8e8f83d9-d737-4123-a55b-43ffd2f0350b" providerId="ADAL" clId="{1203D430-86BD-40D8-9F95-14E321085A57}" dt="2025-08-22T09:13:00.362" v="1138" actId="1076"/>
          <ac:picMkLst>
            <pc:docMk/>
            <pc:sldMk cId="599606357" sldId="2147480721"/>
            <ac:picMk id="5" creationId="{AB735852-1A4C-86B3-1D44-4C63C1530629}"/>
          </ac:picMkLst>
        </pc:picChg>
      </pc:sldChg>
      <pc:sldChg chg="add del">
        <pc:chgData name="Janarthanan Selvaraj" userId="8e8f83d9-d737-4123-a55b-43ffd2f0350b" providerId="ADAL" clId="{1203D430-86BD-40D8-9F95-14E321085A57}" dt="2025-08-22T09:12:49.160" v="1133" actId="47"/>
        <pc:sldMkLst>
          <pc:docMk/>
          <pc:sldMk cId="2441588716" sldId="2147480721"/>
        </pc:sldMkLst>
      </pc:sldChg>
      <pc:sldChg chg="addSp delSp modSp new mod setBg">
        <pc:chgData name="Janarthanan Selvaraj" userId="8e8f83d9-d737-4123-a55b-43ffd2f0350b" providerId="ADAL" clId="{1203D430-86BD-40D8-9F95-14E321085A57}" dt="2025-08-22T09:13:49.486" v="1170" actId="2711"/>
        <pc:sldMkLst>
          <pc:docMk/>
          <pc:sldMk cId="730677993" sldId="2147480722"/>
        </pc:sldMkLst>
        <pc:spChg chg="mod">
          <ac:chgData name="Janarthanan Selvaraj" userId="8e8f83d9-d737-4123-a55b-43ffd2f0350b" providerId="ADAL" clId="{1203D430-86BD-40D8-9F95-14E321085A57}" dt="2025-08-22T09:13:49.486" v="1170" actId="2711"/>
          <ac:spMkLst>
            <pc:docMk/>
            <pc:sldMk cId="730677993" sldId="2147480722"/>
            <ac:spMk id="2" creationId="{BC836BF5-F937-F125-9B3B-ACBC9F85A5A7}"/>
          </ac:spMkLst>
        </pc:spChg>
        <pc:spChg chg="del">
          <ac:chgData name="Janarthanan Selvaraj" userId="8e8f83d9-d737-4123-a55b-43ffd2f0350b" providerId="ADAL" clId="{1203D430-86BD-40D8-9F95-14E321085A57}" dt="2025-08-22T09:13:06.217" v="1140" actId="22"/>
          <ac:spMkLst>
            <pc:docMk/>
            <pc:sldMk cId="730677993" sldId="2147480722"/>
            <ac:spMk id="3" creationId="{99F816D1-DDD9-CD02-4EAD-70E99272CFCD}"/>
          </ac:spMkLst>
        </pc:spChg>
        <pc:spChg chg="add">
          <ac:chgData name="Janarthanan Selvaraj" userId="8e8f83d9-d737-4123-a55b-43ffd2f0350b" providerId="ADAL" clId="{1203D430-86BD-40D8-9F95-14E321085A57}" dt="2025-08-22T09:13:41.904" v="1167" actId="26606"/>
          <ac:spMkLst>
            <pc:docMk/>
            <pc:sldMk cId="730677993" sldId="2147480722"/>
            <ac:spMk id="10" creationId="{1707FC24-6981-43D9-B525-C7832BA22463}"/>
          </ac:spMkLst>
        </pc:spChg>
        <pc:picChg chg="add mod ord">
          <ac:chgData name="Janarthanan Selvaraj" userId="8e8f83d9-d737-4123-a55b-43ffd2f0350b" providerId="ADAL" clId="{1203D430-86BD-40D8-9F95-14E321085A57}" dt="2025-08-22T09:13:46.808" v="1169" actId="962"/>
          <ac:picMkLst>
            <pc:docMk/>
            <pc:sldMk cId="730677993" sldId="2147480722"/>
            <ac:picMk id="5" creationId="{B6C28FAE-E107-6BAC-5BED-B330EDC43C8C}"/>
          </ac:picMkLst>
        </pc:picChg>
      </pc:sldChg>
      <pc:sldChg chg="addSp delSp modSp add mod">
        <pc:chgData name="Janarthanan Selvaraj" userId="8e8f83d9-d737-4123-a55b-43ffd2f0350b" providerId="ADAL" clId="{1203D430-86BD-40D8-9F95-14E321085A57}" dt="2025-08-22T09:15:52.317" v="1176" actId="962"/>
        <pc:sldMkLst>
          <pc:docMk/>
          <pc:sldMk cId="2546631205" sldId="2147480723"/>
        </pc:sldMkLst>
        <pc:spChg chg="mod">
          <ac:chgData name="Janarthanan Selvaraj" userId="8e8f83d9-d737-4123-a55b-43ffd2f0350b" providerId="ADAL" clId="{1203D430-86BD-40D8-9F95-14E321085A57}" dt="2025-08-22T09:15:49.048" v="1174" actId="26606"/>
          <ac:spMkLst>
            <pc:docMk/>
            <pc:sldMk cId="2546631205" sldId="2147480723"/>
            <ac:spMk id="2" creationId="{6DCDEA08-DD13-4299-EC26-1559DF799DF7}"/>
          </ac:spMkLst>
        </pc:spChg>
        <pc:spChg chg="add del mod">
          <ac:chgData name="Janarthanan Selvaraj" userId="8e8f83d9-d737-4123-a55b-43ffd2f0350b" providerId="ADAL" clId="{1203D430-86BD-40D8-9F95-14E321085A57}" dt="2025-08-22T09:15:49.048" v="1174" actId="26606"/>
          <ac:spMkLst>
            <pc:docMk/>
            <pc:sldMk cId="2546631205" sldId="2147480723"/>
            <ac:spMk id="4" creationId="{19C766C1-3258-3316-8008-84DAA508DD17}"/>
          </ac:spMkLst>
        </pc:spChg>
        <pc:spChg chg="del">
          <ac:chgData name="Janarthanan Selvaraj" userId="8e8f83d9-d737-4123-a55b-43ffd2f0350b" providerId="ADAL" clId="{1203D430-86BD-40D8-9F95-14E321085A57}" dt="2025-08-22T09:15:49.048" v="1174" actId="26606"/>
          <ac:spMkLst>
            <pc:docMk/>
            <pc:sldMk cId="2546631205" sldId="2147480723"/>
            <ac:spMk id="10" creationId="{0697FBC8-4BDC-822F-946D-FA782B98ABE8}"/>
          </ac:spMkLst>
        </pc:spChg>
        <pc:spChg chg="add">
          <ac:chgData name="Janarthanan Selvaraj" userId="8e8f83d9-d737-4123-a55b-43ffd2f0350b" providerId="ADAL" clId="{1203D430-86BD-40D8-9F95-14E321085A57}" dt="2025-08-22T09:15:49.048" v="1174" actId="26606"/>
          <ac:spMkLst>
            <pc:docMk/>
            <pc:sldMk cId="2546631205" sldId="2147480723"/>
            <ac:spMk id="15" creationId="{1707FC24-6981-43D9-B525-C7832BA22463}"/>
          </ac:spMkLst>
        </pc:spChg>
        <pc:picChg chg="del">
          <ac:chgData name="Janarthanan Selvaraj" userId="8e8f83d9-d737-4123-a55b-43ffd2f0350b" providerId="ADAL" clId="{1203D430-86BD-40D8-9F95-14E321085A57}" dt="2025-08-22T09:15:45.788" v="1172" actId="478"/>
          <ac:picMkLst>
            <pc:docMk/>
            <pc:sldMk cId="2546631205" sldId="2147480723"/>
            <ac:picMk id="5" creationId="{8A7DE92C-75B6-F946-8A4B-525C1F1E43D9}"/>
          </ac:picMkLst>
        </pc:picChg>
        <pc:picChg chg="add mod">
          <ac:chgData name="Janarthanan Selvaraj" userId="8e8f83d9-d737-4123-a55b-43ffd2f0350b" providerId="ADAL" clId="{1203D430-86BD-40D8-9F95-14E321085A57}" dt="2025-08-22T09:15:52.317" v="1176" actId="962"/>
          <ac:picMkLst>
            <pc:docMk/>
            <pc:sldMk cId="2546631205" sldId="2147480723"/>
            <ac:picMk id="7" creationId="{8E732C85-A7BB-C130-9EEE-A470D3929E39}"/>
          </ac:picMkLst>
        </pc:picChg>
      </pc:sldChg>
    </pc:docChg>
  </pc:docChgLst>
  <pc:docChgLst>
    <pc:chgData name="Janarthanan Selvaraj" userId="6602e38f-3d91-48ea-8748-de1399c0a65e" providerId="ADAL" clId="{3035F712-6AA0-4030-B129-557278A94EB1}"/>
    <pc:docChg chg="custSel addSld modSld">
      <pc:chgData name="Janarthanan Selvaraj" userId="6602e38f-3d91-48ea-8748-de1399c0a65e" providerId="ADAL" clId="{3035F712-6AA0-4030-B129-557278A94EB1}" dt="2024-11-23T02:26:57.720" v="137" actId="20577"/>
      <pc:docMkLst>
        <pc:docMk/>
      </pc:docMkLst>
      <pc:sldChg chg="modSp mod">
        <pc:chgData name="Janarthanan Selvaraj" userId="6602e38f-3d91-48ea-8748-de1399c0a65e" providerId="ADAL" clId="{3035F712-6AA0-4030-B129-557278A94EB1}" dt="2024-11-23T02:26:57.720" v="137" actId="20577"/>
        <pc:sldMkLst>
          <pc:docMk/>
          <pc:sldMk cId="2702862133" sldId="2147480582"/>
        </pc:sldMkLst>
      </pc:sldChg>
      <pc:sldChg chg="modSp mod">
        <pc:chgData name="Janarthanan Selvaraj" userId="6602e38f-3d91-48ea-8748-de1399c0a65e" providerId="ADAL" clId="{3035F712-6AA0-4030-B129-557278A94EB1}" dt="2024-11-23T02:15:43.929" v="58" actId="20577"/>
        <pc:sldMkLst>
          <pc:docMk/>
          <pc:sldMk cId="3569617608" sldId="2147480624"/>
        </pc:sldMkLst>
      </pc:sldChg>
      <pc:sldChg chg="addSp delSp modSp add mod">
        <pc:chgData name="Janarthanan Selvaraj" userId="6602e38f-3d91-48ea-8748-de1399c0a65e" providerId="ADAL" clId="{3035F712-6AA0-4030-B129-557278A94EB1}" dt="2024-11-23T02:26:37.266" v="101" actId="1076"/>
        <pc:sldMkLst>
          <pc:docMk/>
          <pc:sldMk cId="214144894" sldId="2147480660"/>
        </pc:sldMkLst>
      </pc:sldChg>
    </pc:docChg>
  </pc:docChgLst>
  <pc:docChgLst>
    <pc:chgData name="Janarthanan Selvaraj" userId="8e8f83d9-d737-4123-a55b-43ffd2f0350b" providerId="ADAL" clId="{2F50B9F4-5754-4941-B42B-6699A4973D16}"/>
    <pc:docChg chg="undo custSel addSld delSld modSld">
      <pc:chgData name="Janarthanan Selvaraj" userId="8e8f83d9-d737-4123-a55b-43ffd2f0350b" providerId="ADAL" clId="{2F50B9F4-5754-4941-B42B-6699A4973D16}" dt="2023-08-11T10:42:41.045" v="127" actId="47"/>
      <pc:docMkLst>
        <pc:docMk/>
      </pc:docMkLst>
      <pc:sldChg chg="add">
        <pc:chgData name="Janarthanan Selvaraj" userId="8e8f83d9-d737-4123-a55b-43ffd2f0350b" providerId="ADAL" clId="{2F50B9F4-5754-4941-B42B-6699A4973D16}" dt="2023-08-10T14:47:37.489" v="115"/>
        <pc:sldMkLst>
          <pc:docMk/>
          <pc:sldMk cId="0" sldId="264"/>
        </pc:sldMkLst>
      </pc:sldChg>
      <pc:sldChg chg="addSp delSp modSp mod">
        <pc:chgData name="Janarthanan Selvaraj" userId="8e8f83d9-d737-4123-a55b-43ffd2f0350b" providerId="ADAL" clId="{2F50B9F4-5754-4941-B42B-6699A4973D16}" dt="2023-08-10T14:30:00.603" v="83" actId="27636"/>
        <pc:sldMkLst>
          <pc:docMk/>
          <pc:sldMk cId="1050836450" sldId="324"/>
        </pc:sldMkLst>
      </pc:sldChg>
      <pc:sldChg chg="addSp modSp new del mod">
        <pc:chgData name="Janarthanan Selvaraj" userId="8e8f83d9-d737-4123-a55b-43ffd2f0350b" providerId="ADAL" clId="{2F50B9F4-5754-4941-B42B-6699A4973D16}" dt="2023-08-10T14:54:09.497" v="116" actId="47"/>
        <pc:sldMkLst>
          <pc:docMk/>
          <pc:sldMk cId="1475806406" sldId="341"/>
        </pc:sldMkLst>
      </pc:sldChg>
      <pc:sldChg chg="add">
        <pc:chgData name="Janarthanan Selvaraj" userId="8e8f83d9-d737-4123-a55b-43ffd2f0350b" providerId="ADAL" clId="{2F50B9F4-5754-4941-B42B-6699A4973D16}" dt="2023-08-10T14:27:24.162" v="40" actId="2890"/>
        <pc:sldMkLst>
          <pc:docMk/>
          <pc:sldMk cId="1529923838" sldId="342"/>
        </pc:sldMkLst>
      </pc:sldChg>
      <pc:sldChg chg="addSp delSp modSp add mod">
        <pc:chgData name="Janarthanan Selvaraj" userId="8e8f83d9-d737-4123-a55b-43ffd2f0350b" providerId="ADAL" clId="{2F50B9F4-5754-4941-B42B-6699A4973D16}" dt="2023-08-10T14:31:40.603" v="93" actId="14100"/>
        <pc:sldMkLst>
          <pc:docMk/>
          <pc:sldMk cId="3089178266" sldId="343"/>
        </pc:sldMkLst>
      </pc:sldChg>
      <pc:sldChg chg="addSp delSp modSp new del mod">
        <pc:chgData name="Janarthanan Selvaraj" userId="8e8f83d9-d737-4123-a55b-43ffd2f0350b" providerId="ADAL" clId="{2F50B9F4-5754-4941-B42B-6699A4973D16}" dt="2023-08-11T10:42:41.045" v="127" actId="47"/>
        <pc:sldMkLst>
          <pc:docMk/>
          <pc:sldMk cId="2476396579" sldId="344"/>
        </pc:sldMkLst>
      </pc:sldChg>
      <pc:sldChg chg="add del">
        <pc:chgData name="Janarthanan Selvaraj" userId="8e8f83d9-d737-4123-a55b-43ffd2f0350b" providerId="ADAL" clId="{2F50B9F4-5754-4941-B42B-6699A4973D16}" dt="2023-08-10T14:46:53.533" v="114" actId="47"/>
        <pc:sldMkLst>
          <pc:docMk/>
          <pc:sldMk cId="0" sldId="2147480491"/>
        </pc:sldMkLst>
      </pc:sldChg>
      <pc:sldChg chg="modSp add mod">
        <pc:chgData name="Janarthanan Selvaraj" userId="8e8f83d9-d737-4123-a55b-43ffd2f0350b" providerId="ADAL" clId="{2F50B9F4-5754-4941-B42B-6699A4973D16}" dt="2023-08-10T14:46:41.735" v="113" actId="255"/>
        <pc:sldMkLst>
          <pc:docMk/>
          <pc:sldMk cId="0" sldId="2147480492"/>
        </pc:sldMkLst>
      </pc:sldChg>
      <pc:sldChg chg="addSp delSp modSp add mod">
        <pc:chgData name="Janarthanan Selvaraj" userId="8e8f83d9-d737-4123-a55b-43ffd2f0350b" providerId="ADAL" clId="{2F50B9F4-5754-4941-B42B-6699A4973D16}" dt="2023-08-10T15:42:11.079" v="126" actId="1076"/>
        <pc:sldMkLst>
          <pc:docMk/>
          <pc:sldMk cId="2493177534" sldId="2147480493"/>
        </pc:sldMkLst>
      </pc:sldChg>
    </pc:docChg>
  </pc:docChgLst>
  <pc:docChgLst>
    <pc:chgData name="Janarthanan Selvaraj" userId="8e8f83d9-d737-4123-a55b-43ffd2f0350b" providerId="ADAL" clId="{BA47402B-669C-41F9-9ECF-89EF3D7CB762}"/>
    <pc:docChg chg="modSld">
      <pc:chgData name="Janarthanan Selvaraj" userId="8e8f83d9-d737-4123-a55b-43ffd2f0350b" providerId="ADAL" clId="{BA47402B-669C-41F9-9ECF-89EF3D7CB762}" dt="2023-07-13T03:56:38.616" v="0" actId="1076"/>
      <pc:docMkLst>
        <pc:docMk/>
      </pc:docMkLst>
      <pc:sldChg chg="modSp">
        <pc:chgData name="Janarthanan Selvaraj" userId="8e8f83d9-d737-4123-a55b-43ffd2f0350b" providerId="ADAL" clId="{BA47402B-669C-41F9-9ECF-89EF3D7CB762}" dt="2023-07-13T03:56:38.616" v="0" actId="1076"/>
        <pc:sldMkLst>
          <pc:docMk/>
          <pc:sldMk cId="1490657891" sldId="267"/>
        </pc:sldMkLst>
      </pc:sldChg>
    </pc:docChg>
  </pc:docChgLst>
  <pc:docChgLst>
    <pc:chgData name="Janarthanan Selvaraj" userId="6602e38f-3d91-48ea-8748-de1399c0a65e" providerId="ADAL" clId="{B6E47D67-D002-47CF-951A-46DB2A82ECB5}"/>
    <pc:docChg chg="undo custSel addSld delSld modSld">
      <pc:chgData name="Janarthanan Selvaraj" userId="6602e38f-3d91-48ea-8748-de1399c0a65e" providerId="ADAL" clId="{B6E47D67-D002-47CF-951A-46DB2A82ECB5}" dt="2024-12-06T14:43:01.015" v="221" actId="478"/>
      <pc:docMkLst>
        <pc:docMk/>
      </pc:docMkLst>
      <pc:sldChg chg="addSp delSp del mod">
        <pc:chgData name="Janarthanan Selvaraj" userId="6602e38f-3d91-48ea-8748-de1399c0a65e" providerId="ADAL" clId="{B6E47D67-D002-47CF-951A-46DB2A82ECB5}" dt="2024-12-06T14:42:18.429" v="204" actId="47"/>
        <pc:sldMkLst>
          <pc:docMk/>
          <pc:sldMk cId="2344621570" sldId="332"/>
        </pc:sldMkLst>
      </pc:sldChg>
      <pc:sldChg chg="delSp mod">
        <pc:chgData name="Janarthanan Selvaraj" userId="6602e38f-3d91-48ea-8748-de1399c0a65e" providerId="ADAL" clId="{B6E47D67-D002-47CF-951A-46DB2A82ECB5}" dt="2024-12-06T14:43:01.015" v="221" actId="478"/>
        <pc:sldMkLst>
          <pc:docMk/>
          <pc:sldMk cId="2342812346" sldId="334"/>
        </pc:sldMkLst>
      </pc:sldChg>
      <pc:sldChg chg="modSp mod">
        <pc:chgData name="Janarthanan Selvaraj" userId="6602e38f-3d91-48ea-8748-de1399c0a65e" providerId="ADAL" clId="{B6E47D67-D002-47CF-951A-46DB2A82ECB5}" dt="2024-12-06T14:21:11.474" v="79" actId="20577"/>
        <pc:sldMkLst>
          <pc:docMk/>
          <pc:sldMk cId="3569617608" sldId="2147480624"/>
        </pc:sldMkLst>
      </pc:sldChg>
      <pc:sldChg chg="addSp delSp modSp add mod">
        <pc:chgData name="Janarthanan Selvaraj" userId="6602e38f-3d91-48ea-8748-de1399c0a65e" providerId="ADAL" clId="{B6E47D67-D002-47CF-951A-46DB2A82ECB5}" dt="2024-12-06T14:42:46.996" v="220" actId="1076"/>
        <pc:sldMkLst>
          <pc:docMk/>
          <pc:sldMk cId="4164856433" sldId="2147480661"/>
        </pc:sldMkLst>
      </pc:sldChg>
    </pc:docChg>
  </pc:docChgLst>
  <pc:docChgLst>
    <pc:chgData name="Janarthanan Selvaraj" userId="8e8f83d9-d737-4123-a55b-43ffd2f0350b" providerId="ADAL" clId="{1BBCB9B2-A09F-4B1A-9A3A-882A8501EEDA}"/>
    <pc:docChg chg="undo custSel modSld">
      <pc:chgData name="Janarthanan Selvaraj" userId="8e8f83d9-d737-4123-a55b-43ffd2f0350b" providerId="ADAL" clId="{1BBCB9B2-A09F-4B1A-9A3A-882A8501EEDA}" dt="2023-08-05T00:25:12.386" v="5" actId="164"/>
      <pc:docMkLst>
        <pc:docMk/>
      </pc:docMkLst>
      <pc:sldChg chg="addSp delSp modSp mod">
        <pc:chgData name="Janarthanan Selvaraj" userId="8e8f83d9-d737-4123-a55b-43ffd2f0350b" providerId="ADAL" clId="{1BBCB9B2-A09F-4B1A-9A3A-882A8501EEDA}" dt="2023-08-05T00:25:12.386" v="5" actId="164"/>
        <pc:sldMkLst>
          <pc:docMk/>
          <pc:sldMk cId="2535975624" sldId="333"/>
        </pc:sldMkLst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svg"/><Relationship Id="rId1" Type="http://schemas.openxmlformats.org/officeDocument/2006/relationships/image" Target="../media/image23.png"/><Relationship Id="rId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C46E95-ED65-41F7-AFEE-7AF55949007E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C77E0D7C-D833-4164-86A9-4C0FB83DCDF3}">
      <dgm:prSet/>
      <dgm:spPr/>
      <dgm:t>
        <a:bodyPr/>
        <a:lstStyle/>
        <a:p>
          <a:r>
            <a:rPr lang="en-US"/>
            <a:t>MCP is an open protocol that standardizes how applications provide context to LLMs.</a:t>
          </a:r>
        </a:p>
      </dgm:t>
    </dgm:pt>
    <dgm:pt modelId="{79CA4370-F2ED-4DB9-9697-0315F445BB1B}" type="parTrans" cxnId="{924EC4D7-A908-41B2-B57A-F9601A63E48F}">
      <dgm:prSet/>
      <dgm:spPr/>
      <dgm:t>
        <a:bodyPr/>
        <a:lstStyle/>
        <a:p>
          <a:endParaRPr lang="en-US"/>
        </a:p>
      </dgm:t>
    </dgm:pt>
    <dgm:pt modelId="{1DCC6CC4-1F68-47C3-BE94-C74C8204E2C6}" type="sibTrans" cxnId="{924EC4D7-A908-41B2-B57A-F9601A63E48F}">
      <dgm:prSet/>
      <dgm:spPr/>
      <dgm:t>
        <a:bodyPr/>
        <a:lstStyle/>
        <a:p>
          <a:endParaRPr lang="en-US"/>
        </a:p>
      </dgm:t>
    </dgm:pt>
    <dgm:pt modelId="{1DFC12B5-6F8B-4C1B-8E85-982EB8EA364C}">
      <dgm:prSet/>
      <dgm:spPr/>
      <dgm:t>
        <a:bodyPr/>
        <a:lstStyle/>
        <a:p>
          <a:r>
            <a:rPr lang="en-US"/>
            <a:t>MCP provides a standardized way to connect AI models to different data sources and tools.</a:t>
          </a:r>
        </a:p>
      </dgm:t>
    </dgm:pt>
    <dgm:pt modelId="{D4234240-89FD-4FBB-B040-09A8702C8622}" type="parTrans" cxnId="{86E81BD0-CA1B-400B-A6A1-AFDF67A96ECA}">
      <dgm:prSet/>
      <dgm:spPr/>
      <dgm:t>
        <a:bodyPr/>
        <a:lstStyle/>
        <a:p>
          <a:endParaRPr lang="en-US"/>
        </a:p>
      </dgm:t>
    </dgm:pt>
    <dgm:pt modelId="{2A818647-C57B-45B2-87FB-1C1825B1ED16}" type="sibTrans" cxnId="{86E81BD0-CA1B-400B-A6A1-AFDF67A96ECA}">
      <dgm:prSet/>
      <dgm:spPr/>
      <dgm:t>
        <a:bodyPr/>
        <a:lstStyle/>
        <a:p>
          <a:endParaRPr lang="en-US"/>
        </a:p>
      </dgm:t>
    </dgm:pt>
    <dgm:pt modelId="{4365D808-9A31-44B1-9BF9-D1252FD6C299}" type="pres">
      <dgm:prSet presAssocID="{D3C46E95-ED65-41F7-AFEE-7AF55949007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7D56CFB-6553-49A1-AC80-CECA8501875B}" type="pres">
      <dgm:prSet presAssocID="{C77E0D7C-D833-4164-86A9-4C0FB83DCDF3}" presName="hierRoot1" presStyleCnt="0"/>
      <dgm:spPr/>
    </dgm:pt>
    <dgm:pt modelId="{1147B353-255C-4514-A29A-D58BBB799D22}" type="pres">
      <dgm:prSet presAssocID="{C77E0D7C-D833-4164-86A9-4C0FB83DCDF3}" presName="composite" presStyleCnt="0"/>
      <dgm:spPr/>
    </dgm:pt>
    <dgm:pt modelId="{298D7924-FBA0-4A6E-A382-AF5AAAD1489C}" type="pres">
      <dgm:prSet presAssocID="{C77E0D7C-D833-4164-86A9-4C0FB83DCDF3}" presName="background" presStyleLbl="node0" presStyleIdx="0" presStyleCnt="2"/>
      <dgm:spPr/>
    </dgm:pt>
    <dgm:pt modelId="{2C318508-8F48-48DC-97C1-432D9A5D608E}" type="pres">
      <dgm:prSet presAssocID="{C77E0D7C-D833-4164-86A9-4C0FB83DCDF3}" presName="text" presStyleLbl="fgAcc0" presStyleIdx="0" presStyleCnt="2">
        <dgm:presLayoutVars>
          <dgm:chPref val="3"/>
        </dgm:presLayoutVars>
      </dgm:prSet>
      <dgm:spPr/>
    </dgm:pt>
    <dgm:pt modelId="{4BE551AE-BE52-4CD2-9EC0-204A611F541D}" type="pres">
      <dgm:prSet presAssocID="{C77E0D7C-D833-4164-86A9-4C0FB83DCDF3}" presName="hierChild2" presStyleCnt="0"/>
      <dgm:spPr/>
    </dgm:pt>
    <dgm:pt modelId="{07E778BA-B7E9-4499-A2DC-290B85EA86DE}" type="pres">
      <dgm:prSet presAssocID="{1DFC12B5-6F8B-4C1B-8E85-982EB8EA364C}" presName="hierRoot1" presStyleCnt="0"/>
      <dgm:spPr/>
    </dgm:pt>
    <dgm:pt modelId="{F520828E-45EA-49AF-A914-1BED2B32129E}" type="pres">
      <dgm:prSet presAssocID="{1DFC12B5-6F8B-4C1B-8E85-982EB8EA364C}" presName="composite" presStyleCnt="0"/>
      <dgm:spPr/>
    </dgm:pt>
    <dgm:pt modelId="{004B9AF2-CF99-4F23-A9D9-3C00C8FBC165}" type="pres">
      <dgm:prSet presAssocID="{1DFC12B5-6F8B-4C1B-8E85-982EB8EA364C}" presName="background" presStyleLbl="node0" presStyleIdx="1" presStyleCnt="2"/>
      <dgm:spPr/>
    </dgm:pt>
    <dgm:pt modelId="{93BB3119-3C66-4C2B-83F2-2E4991CF9B0C}" type="pres">
      <dgm:prSet presAssocID="{1DFC12B5-6F8B-4C1B-8E85-982EB8EA364C}" presName="text" presStyleLbl="fgAcc0" presStyleIdx="1" presStyleCnt="2">
        <dgm:presLayoutVars>
          <dgm:chPref val="3"/>
        </dgm:presLayoutVars>
      </dgm:prSet>
      <dgm:spPr/>
    </dgm:pt>
    <dgm:pt modelId="{CBE7FBE0-C8A7-4570-948C-2EFF9D7EF762}" type="pres">
      <dgm:prSet presAssocID="{1DFC12B5-6F8B-4C1B-8E85-982EB8EA364C}" presName="hierChild2" presStyleCnt="0"/>
      <dgm:spPr/>
    </dgm:pt>
  </dgm:ptLst>
  <dgm:cxnLst>
    <dgm:cxn modelId="{D6D5F57E-AC3A-4211-8E2D-7221F7FF3DC0}" type="presOf" srcId="{C77E0D7C-D833-4164-86A9-4C0FB83DCDF3}" destId="{2C318508-8F48-48DC-97C1-432D9A5D608E}" srcOrd="0" destOrd="0" presId="urn:microsoft.com/office/officeart/2005/8/layout/hierarchy1"/>
    <dgm:cxn modelId="{6AA9D882-23FB-40CA-938F-86BAC028FD35}" type="presOf" srcId="{D3C46E95-ED65-41F7-AFEE-7AF55949007E}" destId="{4365D808-9A31-44B1-9BF9-D1252FD6C299}" srcOrd="0" destOrd="0" presId="urn:microsoft.com/office/officeart/2005/8/layout/hierarchy1"/>
    <dgm:cxn modelId="{86E81BD0-CA1B-400B-A6A1-AFDF67A96ECA}" srcId="{D3C46E95-ED65-41F7-AFEE-7AF55949007E}" destId="{1DFC12B5-6F8B-4C1B-8E85-982EB8EA364C}" srcOrd="1" destOrd="0" parTransId="{D4234240-89FD-4FBB-B040-09A8702C8622}" sibTransId="{2A818647-C57B-45B2-87FB-1C1825B1ED16}"/>
    <dgm:cxn modelId="{924EC4D7-A908-41B2-B57A-F9601A63E48F}" srcId="{D3C46E95-ED65-41F7-AFEE-7AF55949007E}" destId="{C77E0D7C-D833-4164-86A9-4C0FB83DCDF3}" srcOrd="0" destOrd="0" parTransId="{79CA4370-F2ED-4DB9-9697-0315F445BB1B}" sibTransId="{1DCC6CC4-1F68-47C3-BE94-C74C8204E2C6}"/>
    <dgm:cxn modelId="{010CFBE3-8F9A-4B42-B5F3-8E9F67A8073F}" type="presOf" srcId="{1DFC12B5-6F8B-4C1B-8E85-982EB8EA364C}" destId="{93BB3119-3C66-4C2B-83F2-2E4991CF9B0C}" srcOrd="0" destOrd="0" presId="urn:microsoft.com/office/officeart/2005/8/layout/hierarchy1"/>
    <dgm:cxn modelId="{E8A23BD3-31C3-4174-9E5D-8FD8EB8A366D}" type="presParOf" srcId="{4365D808-9A31-44B1-9BF9-D1252FD6C299}" destId="{67D56CFB-6553-49A1-AC80-CECA8501875B}" srcOrd="0" destOrd="0" presId="urn:microsoft.com/office/officeart/2005/8/layout/hierarchy1"/>
    <dgm:cxn modelId="{3070A131-CA14-4063-A4AF-3080493DEC2D}" type="presParOf" srcId="{67D56CFB-6553-49A1-AC80-CECA8501875B}" destId="{1147B353-255C-4514-A29A-D58BBB799D22}" srcOrd="0" destOrd="0" presId="urn:microsoft.com/office/officeart/2005/8/layout/hierarchy1"/>
    <dgm:cxn modelId="{BCC2CFCD-BF2E-42EB-AE50-676EAD952839}" type="presParOf" srcId="{1147B353-255C-4514-A29A-D58BBB799D22}" destId="{298D7924-FBA0-4A6E-A382-AF5AAAD1489C}" srcOrd="0" destOrd="0" presId="urn:microsoft.com/office/officeart/2005/8/layout/hierarchy1"/>
    <dgm:cxn modelId="{88844004-D4B2-48AC-BD0D-0F7D3A552919}" type="presParOf" srcId="{1147B353-255C-4514-A29A-D58BBB799D22}" destId="{2C318508-8F48-48DC-97C1-432D9A5D608E}" srcOrd="1" destOrd="0" presId="urn:microsoft.com/office/officeart/2005/8/layout/hierarchy1"/>
    <dgm:cxn modelId="{5B659A73-9F18-4645-9466-5E5675FACE60}" type="presParOf" srcId="{67D56CFB-6553-49A1-AC80-CECA8501875B}" destId="{4BE551AE-BE52-4CD2-9EC0-204A611F541D}" srcOrd="1" destOrd="0" presId="urn:microsoft.com/office/officeart/2005/8/layout/hierarchy1"/>
    <dgm:cxn modelId="{9D0BB73E-F8F3-4481-A0C6-3C5FFEBEB46F}" type="presParOf" srcId="{4365D808-9A31-44B1-9BF9-D1252FD6C299}" destId="{07E778BA-B7E9-4499-A2DC-290B85EA86DE}" srcOrd="1" destOrd="0" presId="urn:microsoft.com/office/officeart/2005/8/layout/hierarchy1"/>
    <dgm:cxn modelId="{096E9280-AB26-4665-97CD-1B631E2225BF}" type="presParOf" srcId="{07E778BA-B7E9-4499-A2DC-290B85EA86DE}" destId="{F520828E-45EA-49AF-A914-1BED2B32129E}" srcOrd="0" destOrd="0" presId="urn:microsoft.com/office/officeart/2005/8/layout/hierarchy1"/>
    <dgm:cxn modelId="{B73E5105-0C97-4A29-B64F-5D194C976198}" type="presParOf" srcId="{F520828E-45EA-49AF-A914-1BED2B32129E}" destId="{004B9AF2-CF99-4F23-A9D9-3C00C8FBC165}" srcOrd="0" destOrd="0" presId="urn:microsoft.com/office/officeart/2005/8/layout/hierarchy1"/>
    <dgm:cxn modelId="{8292480A-0D92-4D44-B3E0-0A7A68387630}" type="presParOf" srcId="{F520828E-45EA-49AF-A914-1BED2B32129E}" destId="{93BB3119-3C66-4C2B-83F2-2E4991CF9B0C}" srcOrd="1" destOrd="0" presId="urn:microsoft.com/office/officeart/2005/8/layout/hierarchy1"/>
    <dgm:cxn modelId="{F9173499-BD1A-48DC-A8CD-C257E6115AD4}" type="presParOf" srcId="{07E778BA-B7E9-4499-A2DC-290B85EA86DE}" destId="{CBE7FBE0-C8A7-4570-948C-2EFF9D7EF76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6E6FE0-19E8-49E6-9CF9-9CFF7C18326C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6793936-83A6-4B81-A43A-34FD17E923B7}">
      <dgm:prSet/>
      <dgm:spPr/>
      <dgm:t>
        <a:bodyPr/>
        <a:lstStyle/>
        <a:p>
          <a:r>
            <a:rPr lang="en-US"/>
            <a:t>MCP Inspector is an interactive developer tool </a:t>
          </a:r>
        </a:p>
      </dgm:t>
    </dgm:pt>
    <dgm:pt modelId="{79B16406-74C5-4AEE-90EC-A9DB41EBDC07}" type="parTrans" cxnId="{DE329049-A5EC-4DAB-8D32-1F7E66DA300D}">
      <dgm:prSet/>
      <dgm:spPr/>
      <dgm:t>
        <a:bodyPr/>
        <a:lstStyle/>
        <a:p>
          <a:endParaRPr lang="en-US"/>
        </a:p>
      </dgm:t>
    </dgm:pt>
    <dgm:pt modelId="{225B5248-8EBE-4C49-9335-A383A9263665}" type="sibTrans" cxnId="{DE329049-A5EC-4DAB-8D32-1F7E66DA300D}">
      <dgm:prSet/>
      <dgm:spPr/>
      <dgm:t>
        <a:bodyPr/>
        <a:lstStyle/>
        <a:p>
          <a:endParaRPr lang="en-US"/>
        </a:p>
      </dgm:t>
    </dgm:pt>
    <dgm:pt modelId="{39479A0B-BB2E-45B9-9D33-D325FE0BEBF7}">
      <dgm:prSet/>
      <dgm:spPr/>
      <dgm:t>
        <a:bodyPr/>
        <a:lstStyle/>
        <a:p>
          <a:r>
            <a:rPr lang="en-US"/>
            <a:t>For Testing and Debugging MCP Servers.</a:t>
          </a:r>
        </a:p>
      </dgm:t>
    </dgm:pt>
    <dgm:pt modelId="{23C7FDDF-56B4-427C-BF5C-F7B0CB64FAA8}" type="parTrans" cxnId="{2EE80B3F-73F2-4E59-A883-5F2B91C09AC9}">
      <dgm:prSet/>
      <dgm:spPr/>
      <dgm:t>
        <a:bodyPr/>
        <a:lstStyle/>
        <a:p>
          <a:endParaRPr lang="en-US"/>
        </a:p>
      </dgm:t>
    </dgm:pt>
    <dgm:pt modelId="{7CF7AC20-C6EA-42A3-8635-E4F87D858BE4}" type="sibTrans" cxnId="{2EE80B3F-73F2-4E59-A883-5F2B91C09AC9}">
      <dgm:prSet/>
      <dgm:spPr/>
      <dgm:t>
        <a:bodyPr/>
        <a:lstStyle/>
        <a:p>
          <a:endParaRPr lang="en-US"/>
        </a:p>
      </dgm:t>
    </dgm:pt>
    <dgm:pt modelId="{3DAC57A3-C63C-4407-9E3A-922C7772F829}" type="pres">
      <dgm:prSet presAssocID="{CC6E6FE0-19E8-49E6-9CF9-9CFF7C18326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46C337D-5C34-451D-BCCB-82DE481921DA}" type="pres">
      <dgm:prSet presAssocID="{86793936-83A6-4B81-A43A-34FD17E923B7}" presName="hierRoot1" presStyleCnt="0"/>
      <dgm:spPr/>
    </dgm:pt>
    <dgm:pt modelId="{7B403811-66EB-4940-A3B5-4F208D88D5C9}" type="pres">
      <dgm:prSet presAssocID="{86793936-83A6-4B81-A43A-34FD17E923B7}" presName="composite" presStyleCnt="0"/>
      <dgm:spPr/>
    </dgm:pt>
    <dgm:pt modelId="{8970AC24-6E08-4B94-BAF1-B6F86CB13F73}" type="pres">
      <dgm:prSet presAssocID="{86793936-83A6-4B81-A43A-34FD17E923B7}" presName="background" presStyleLbl="node0" presStyleIdx="0" presStyleCnt="2"/>
      <dgm:spPr/>
    </dgm:pt>
    <dgm:pt modelId="{F9BFB34A-135F-46C6-AD11-740F95BBF1CD}" type="pres">
      <dgm:prSet presAssocID="{86793936-83A6-4B81-A43A-34FD17E923B7}" presName="text" presStyleLbl="fgAcc0" presStyleIdx="0" presStyleCnt="2">
        <dgm:presLayoutVars>
          <dgm:chPref val="3"/>
        </dgm:presLayoutVars>
      </dgm:prSet>
      <dgm:spPr/>
    </dgm:pt>
    <dgm:pt modelId="{F5179C36-5F1B-42F7-8F4F-97F587479F23}" type="pres">
      <dgm:prSet presAssocID="{86793936-83A6-4B81-A43A-34FD17E923B7}" presName="hierChild2" presStyleCnt="0"/>
      <dgm:spPr/>
    </dgm:pt>
    <dgm:pt modelId="{65D1B7DA-4292-4CA2-8705-5C7716C870A9}" type="pres">
      <dgm:prSet presAssocID="{39479A0B-BB2E-45B9-9D33-D325FE0BEBF7}" presName="hierRoot1" presStyleCnt="0"/>
      <dgm:spPr/>
    </dgm:pt>
    <dgm:pt modelId="{9E35A87D-D82B-4A4A-9C87-CBEE7C2AF21B}" type="pres">
      <dgm:prSet presAssocID="{39479A0B-BB2E-45B9-9D33-D325FE0BEBF7}" presName="composite" presStyleCnt="0"/>
      <dgm:spPr/>
    </dgm:pt>
    <dgm:pt modelId="{AF910897-EF75-4466-B2AF-B292DB53E325}" type="pres">
      <dgm:prSet presAssocID="{39479A0B-BB2E-45B9-9D33-D325FE0BEBF7}" presName="background" presStyleLbl="node0" presStyleIdx="1" presStyleCnt="2"/>
      <dgm:spPr/>
    </dgm:pt>
    <dgm:pt modelId="{5A3B7129-CACE-4D84-9572-5BEB8C5315E5}" type="pres">
      <dgm:prSet presAssocID="{39479A0B-BB2E-45B9-9D33-D325FE0BEBF7}" presName="text" presStyleLbl="fgAcc0" presStyleIdx="1" presStyleCnt="2">
        <dgm:presLayoutVars>
          <dgm:chPref val="3"/>
        </dgm:presLayoutVars>
      </dgm:prSet>
      <dgm:spPr/>
    </dgm:pt>
    <dgm:pt modelId="{20269716-D363-47A8-BD4D-74F6D2C450D6}" type="pres">
      <dgm:prSet presAssocID="{39479A0B-BB2E-45B9-9D33-D325FE0BEBF7}" presName="hierChild2" presStyleCnt="0"/>
      <dgm:spPr/>
    </dgm:pt>
  </dgm:ptLst>
  <dgm:cxnLst>
    <dgm:cxn modelId="{9C184133-591B-4C69-8765-3A9CACBAD585}" type="presOf" srcId="{86793936-83A6-4B81-A43A-34FD17E923B7}" destId="{F9BFB34A-135F-46C6-AD11-740F95BBF1CD}" srcOrd="0" destOrd="0" presId="urn:microsoft.com/office/officeart/2005/8/layout/hierarchy1"/>
    <dgm:cxn modelId="{2EE80B3F-73F2-4E59-A883-5F2B91C09AC9}" srcId="{CC6E6FE0-19E8-49E6-9CF9-9CFF7C18326C}" destId="{39479A0B-BB2E-45B9-9D33-D325FE0BEBF7}" srcOrd="1" destOrd="0" parTransId="{23C7FDDF-56B4-427C-BF5C-F7B0CB64FAA8}" sibTransId="{7CF7AC20-C6EA-42A3-8635-E4F87D858BE4}"/>
    <dgm:cxn modelId="{DE329049-A5EC-4DAB-8D32-1F7E66DA300D}" srcId="{CC6E6FE0-19E8-49E6-9CF9-9CFF7C18326C}" destId="{86793936-83A6-4B81-A43A-34FD17E923B7}" srcOrd="0" destOrd="0" parTransId="{79B16406-74C5-4AEE-90EC-A9DB41EBDC07}" sibTransId="{225B5248-8EBE-4C49-9335-A383A9263665}"/>
    <dgm:cxn modelId="{90630E9B-7348-497C-B091-29B520D3DD8F}" type="presOf" srcId="{CC6E6FE0-19E8-49E6-9CF9-9CFF7C18326C}" destId="{3DAC57A3-C63C-4407-9E3A-922C7772F829}" srcOrd="0" destOrd="0" presId="urn:microsoft.com/office/officeart/2005/8/layout/hierarchy1"/>
    <dgm:cxn modelId="{79A87FA4-8E0D-412D-82BA-83A678A387A5}" type="presOf" srcId="{39479A0B-BB2E-45B9-9D33-D325FE0BEBF7}" destId="{5A3B7129-CACE-4D84-9572-5BEB8C5315E5}" srcOrd="0" destOrd="0" presId="urn:microsoft.com/office/officeart/2005/8/layout/hierarchy1"/>
    <dgm:cxn modelId="{C66CB6A2-6507-4F00-9FE7-5C2F9E19CC64}" type="presParOf" srcId="{3DAC57A3-C63C-4407-9E3A-922C7772F829}" destId="{846C337D-5C34-451D-BCCB-82DE481921DA}" srcOrd="0" destOrd="0" presId="urn:microsoft.com/office/officeart/2005/8/layout/hierarchy1"/>
    <dgm:cxn modelId="{B13AE6F8-515E-4C5A-9AE4-F8AF3EA463EF}" type="presParOf" srcId="{846C337D-5C34-451D-BCCB-82DE481921DA}" destId="{7B403811-66EB-4940-A3B5-4F208D88D5C9}" srcOrd="0" destOrd="0" presId="urn:microsoft.com/office/officeart/2005/8/layout/hierarchy1"/>
    <dgm:cxn modelId="{18CF22C4-B3AF-485B-9B39-D2467898C9D0}" type="presParOf" srcId="{7B403811-66EB-4940-A3B5-4F208D88D5C9}" destId="{8970AC24-6E08-4B94-BAF1-B6F86CB13F73}" srcOrd="0" destOrd="0" presId="urn:microsoft.com/office/officeart/2005/8/layout/hierarchy1"/>
    <dgm:cxn modelId="{A026CEF9-253C-49D3-B744-84134CE900BB}" type="presParOf" srcId="{7B403811-66EB-4940-A3B5-4F208D88D5C9}" destId="{F9BFB34A-135F-46C6-AD11-740F95BBF1CD}" srcOrd="1" destOrd="0" presId="urn:microsoft.com/office/officeart/2005/8/layout/hierarchy1"/>
    <dgm:cxn modelId="{E5A49BB4-E032-4264-B84F-053C3E3A652B}" type="presParOf" srcId="{846C337D-5C34-451D-BCCB-82DE481921DA}" destId="{F5179C36-5F1B-42F7-8F4F-97F587479F23}" srcOrd="1" destOrd="0" presId="urn:microsoft.com/office/officeart/2005/8/layout/hierarchy1"/>
    <dgm:cxn modelId="{3E5FAD00-F5F4-4287-B782-30BE28DD0D25}" type="presParOf" srcId="{3DAC57A3-C63C-4407-9E3A-922C7772F829}" destId="{65D1B7DA-4292-4CA2-8705-5C7716C870A9}" srcOrd="1" destOrd="0" presId="urn:microsoft.com/office/officeart/2005/8/layout/hierarchy1"/>
    <dgm:cxn modelId="{15E6A5E0-FCE7-40FA-8E84-F032B4407922}" type="presParOf" srcId="{65D1B7DA-4292-4CA2-8705-5C7716C870A9}" destId="{9E35A87D-D82B-4A4A-9C87-CBEE7C2AF21B}" srcOrd="0" destOrd="0" presId="urn:microsoft.com/office/officeart/2005/8/layout/hierarchy1"/>
    <dgm:cxn modelId="{BB76189E-E16E-4226-A15D-2CFC7F98A592}" type="presParOf" srcId="{9E35A87D-D82B-4A4A-9C87-CBEE7C2AF21B}" destId="{AF910897-EF75-4466-B2AF-B292DB53E325}" srcOrd="0" destOrd="0" presId="urn:microsoft.com/office/officeart/2005/8/layout/hierarchy1"/>
    <dgm:cxn modelId="{B5C5D5A6-1A75-4694-885A-D0071F9D0D2C}" type="presParOf" srcId="{9E35A87D-D82B-4A4A-9C87-CBEE7C2AF21B}" destId="{5A3B7129-CACE-4D84-9572-5BEB8C5315E5}" srcOrd="1" destOrd="0" presId="urn:microsoft.com/office/officeart/2005/8/layout/hierarchy1"/>
    <dgm:cxn modelId="{9F0306A6-8C5F-4B27-955B-3C48460C2FA1}" type="presParOf" srcId="{65D1B7DA-4292-4CA2-8705-5C7716C870A9}" destId="{20269716-D363-47A8-BD4D-74F6D2C450D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74B308C-0481-44CD-9BDA-941C0EEB575B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4253D5-500C-4D2D-BDFD-6FB3356F37BF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Inspect, debug, and validate MCP servers/clients fast</a:t>
          </a:r>
          <a:endParaRPr lang="en-US"/>
        </a:p>
      </dgm:t>
    </dgm:pt>
    <dgm:pt modelId="{3E618D55-6479-441F-9C0F-D0A45872A486}" type="parTrans" cxnId="{11A28976-41DD-4B62-994E-A764829CEB5E}">
      <dgm:prSet/>
      <dgm:spPr/>
      <dgm:t>
        <a:bodyPr/>
        <a:lstStyle/>
        <a:p>
          <a:endParaRPr lang="en-US"/>
        </a:p>
      </dgm:t>
    </dgm:pt>
    <dgm:pt modelId="{AB92D10C-AAAB-442B-A6B2-B05547D1A3AB}" type="sibTrans" cxnId="{11A28976-41DD-4B62-994E-A764829CEB5E}">
      <dgm:prSet/>
      <dgm:spPr/>
      <dgm:t>
        <a:bodyPr/>
        <a:lstStyle/>
        <a:p>
          <a:endParaRPr lang="en-US"/>
        </a:p>
      </dgm:t>
    </dgm:pt>
    <dgm:pt modelId="{F26CF151-6F79-4CF5-B817-BB4E82557406}">
      <dgm:prSet/>
      <dgm:spPr/>
      <dgm:t>
        <a:bodyPr/>
        <a:lstStyle/>
        <a:p>
          <a:pPr>
            <a:lnSpc>
              <a:spcPct val="100000"/>
            </a:lnSpc>
          </a:pPr>
          <a:r>
            <a:rPr lang="en-IN"/>
            <a:t>For Developers, SREs, and Platform Teams</a:t>
          </a:r>
          <a:endParaRPr lang="en-US"/>
        </a:p>
      </dgm:t>
    </dgm:pt>
    <dgm:pt modelId="{3D56588C-CF63-4C00-B84A-0B0E0CDCF63E}" type="parTrans" cxnId="{0721AB9F-9AF2-4FD4-AC29-73FF474FE44A}">
      <dgm:prSet/>
      <dgm:spPr/>
      <dgm:t>
        <a:bodyPr/>
        <a:lstStyle/>
        <a:p>
          <a:endParaRPr lang="en-US"/>
        </a:p>
      </dgm:t>
    </dgm:pt>
    <dgm:pt modelId="{A408D7DF-F91B-4DE1-AF4D-3F754813FAE1}" type="sibTrans" cxnId="{0721AB9F-9AF2-4FD4-AC29-73FF474FE44A}">
      <dgm:prSet/>
      <dgm:spPr/>
      <dgm:t>
        <a:bodyPr/>
        <a:lstStyle/>
        <a:p>
          <a:endParaRPr lang="en-US"/>
        </a:p>
      </dgm:t>
    </dgm:pt>
    <dgm:pt modelId="{90703432-E5BA-4C7B-BD9B-5C6BEB2D5A45}" type="pres">
      <dgm:prSet presAssocID="{574B308C-0481-44CD-9BDA-941C0EEB575B}" presName="root" presStyleCnt="0">
        <dgm:presLayoutVars>
          <dgm:dir/>
          <dgm:resizeHandles val="exact"/>
        </dgm:presLayoutVars>
      </dgm:prSet>
      <dgm:spPr/>
    </dgm:pt>
    <dgm:pt modelId="{295C816C-BC41-482F-8135-B8CAA23631AD}" type="pres">
      <dgm:prSet presAssocID="{AB4253D5-500C-4D2D-BDFD-6FB3356F37BF}" presName="compNode" presStyleCnt="0"/>
      <dgm:spPr/>
    </dgm:pt>
    <dgm:pt modelId="{2B8CA886-4E04-47D5-8A95-E468E89B7ACC}" type="pres">
      <dgm:prSet presAssocID="{AB4253D5-500C-4D2D-BDFD-6FB3356F37BF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19838B96-F5C5-462A-B645-376F4BE6D8D6}" type="pres">
      <dgm:prSet presAssocID="{AB4253D5-500C-4D2D-BDFD-6FB3356F37BF}" presName="spaceRect" presStyleCnt="0"/>
      <dgm:spPr/>
    </dgm:pt>
    <dgm:pt modelId="{6A915971-7AE8-466D-B5CA-2715EAE511B6}" type="pres">
      <dgm:prSet presAssocID="{AB4253D5-500C-4D2D-BDFD-6FB3356F37BF}" presName="textRect" presStyleLbl="revTx" presStyleIdx="0" presStyleCnt="2">
        <dgm:presLayoutVars>
          <dgm:chMax val="1"/>
          <dgm:chPref val="1"/>
        </dgm:presLayoutVars>
      </dgm:prSet>
      <dgm:spPr/>
    </dgm:pt>
    <dgm:pt modelId="{9C3F0540-CBE8-400E-BD88-91EB9DC4506F}" type="pres">
      <dgm:prSet presAssocID="{AB92D10C-AAAB-442B-A6B2-B05547D1A3AB}" presName="sibTrans" presStyleCnt="0"/>
      <dgm:spPr/>
    </dgm:pt>
    <dgm:pt modelId="{3B0C4421-EE20-4A38-9982-90244795D03F}" type="pres">
      <dgm:prSet presAssocID="{F26CF151-6F79-4CF5-B817-BB4E82557406}" presName="compNode" presStyleCnt="0"/>
      <dgm:spPr/>
    </dgm:pt>
    <dgm:pt modelId="{CD21DAB9-5D99-48DC-99B5-FA7FA11C9539}" type="pres">
      <dgm:prSet presAssocID="{F26CF151-6F79-4CF5-B817-BB4E8255740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oup of People"/>
        </a:ext>
      </dgm:extLst>
    </dgm:pt>
    <dgm:pt modelId="{FB5DE07C-716F-45F7-B2ED-8044C21F5284}" type="pres">
      <dgm:prSet presAssocID="{F26CF151-6F79-4CF5-B817-BB4E82557406}" presName="spaceRect" presStyleCnt="0"/>
      <dgm:spPr/>
    </dgm:pt>
    <dgm:pt modelId="{C04C2347-A0AB-4F21-9680-86D8C261EF7C}" type="pres">
      <dgm:prSet presAssocID="{F26CF151-6F79-4CF5-B817-BB4E82557406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368DE49-D7B8-4C4C-B79E-5D5B369C51ED}" type="presOf" srcId="{574B308C-0481-44CD-9BDA-941C0EEB575B}" destId="{90703432-E5BA-4C7B-BD9B-5C6BEB2D5A45}" srcOrd="0" destOrd="0" presId="urn:microsoft.com/office/officeart/2018/2/layout/IconLabelList"/>
    <dgm:cxn modelId="{11A28976-41DD-4B62-994E-A764829CEB5E}" srcId="{574B308C-0481-44CD-9BDA-941C0EEB575B}" destId="{AB4253D5-500C-4D2D-BDFD-6FB3356F37BF}" srcOrd="0" destOrd="0" parTransId="{3E618D55-6479-441F-9C0F-D0A45872A486}" sibTransId="{AB92D10C-AAAB-442B-A6B2-B05547D1A3AB}"/>
    <dgm:cxn modelId="{0721AB9F-9AF2-4FD4-AC29-73FF474FE44A}" srcId="{574B308C-0481-44CD-9BDA-941C0EEB575B}" destId="{F26CF151-6F79-4CF5-B817-BB4E82557406}" srcOrd="1" destOrd="0" parTransId="{3D56588C-CF63-4C00-B84A-0B0E0CDCF63E}" sibTransId="{A408D7DF-F91B-4DE1-AF4D-3F754813FAE1}"/>
    <dgm:cxn modelId="{783B95D5-C002-4630-BC3E-A08DB926DDBB}" type="presOf" srcId="{F26CF151-6F79-4CF5-B817-BB4E82557406}" destId="{C04C2347-A0AB-4F21-9680-86D8C261EF7C}" srcOrd="0" destOrd="0" presId="urn:microsoft.com/office/officeart/2018/2/layout/IconLabelList"/>
    <dgm:cxn modelId="{3D084CD8-5441-4192-9E60-777117A5B477}" type="presOf" srcId="{AB4253D5-500C-4D2D-BDFD-6FB3356F37BF}" destId="{6A915971-7AE8-466D-B5CA-2715EAE511B6}" srcOrd="0" destOrd="0" presId="urn:microsoft.com/office/officeart/2018/2/layout/IconLabelList"/>
    <dgm:cxn modelId="{9B7F9B06-4A45-4314-AF95-62395AF1A273}" type="presParOf" srcId="{90703432-E5BA-4C7B-BD9B-5C6BEB2D5A45}" destId="{295C816C-BC41-482F-8135-B8CAA23631AD}" srcOrd="0" destOrd="0" presId="urn:microsoft.com/office/officeart/2018/2/layout/IconLabelList"/>
    <dgm:cxn modelId="{CC8DA94C-A416-4CEC-A351-BAE2BFE65153}" type="presParOf" srcId="{295C816C-BC41-482F-8135-B8CAA23631AD}" destId="{2B8CA886-4E04-47D5-8A95-E468E89B7ACC}" srcOrd="0" destOrd="0" presId="urn:microsoft.com/office/officeart/2018/2/layout/IconLabelList"/>
    <dgm:cxn modelId="{3D442F5F-17F1-4856-9BAA-3C1DA7C55F55}" type="presParOf" srcId="{295C816C-BC41-482F-8135-B8CAA23631AD}" destId="{19838B96-F5C5-462A-B645-376F4BE6D8D6}" srcOrd="1" destOrd="0" presId="urn:microsoft.com/office/officeart/2018/2/layout/IconLabelList"/>
    <dgm:cxn modelId="{BC5D2338-BAFF-4B28-AB31-5BA5F61AE07B}" type="presParOf" srcId="{295C816C-BC41-482F-8135-B8CAA23631AD}" destId="{6A915971-7AE8-466D-B5CA-2715EAE511B6}" srcOrd="2" destOrd="0" presId="urn:microsoft.com/office/officeart/2018/2/layout/IconLabelList"/>
    <dgm:cxn modelId="{282F9FC9-E930-4B25-BB13-F22EE17F1F0D}" type="presParOf" srcId="{90703432-E5BA-4C7B-BD9B-5C6BEB2D5A45}" destId="{9C3F0540-CBE8-400E-BD88-91EB9DC4506F}" srcOrd="1" destOrd="0" presId="urn:microsoft.com/office/officeart/2018/2/layout/IconLabelList"/>
    <dgm:cxn modelId="{F13AD6FE-D121-4C7B-98C6-A1F29BA55902}" type="presParOf" srcId="{90703432-E5BA-4C7B-BD9B-5C6BEB2D5A45}" destId="{3B0C4421-EE20-4A38-9982-90244795D03F}" srcOrd="2" destOrd="0" presId="urn:microsoft.com/office/officeart/2018/2/layout/IconLabelList"/>
    <dgm:cxn modelId="{F45AB21B-86CF-4FC6-AB7E-3B379B0BE71E}" type="presParOf" srcId="{3B0C4421-EE20-4A38-9982-90244795D03F}" destId="{CD21DAB9-5D99-48DC-99B5-FA7FA11C9539}" srcOrd="0" destOrd="0" presId="urn:microsoft.com/office/officeart/2018/2/layout/IconLabelList"/>
    <dgm:cxn modelId="{946C0EC7-CAE6-428B-AED4-BC49788F4BD8}" type="presParOf" srcId="{3B0C4421-EE20-4A38-9982-90244795D03F}" destId="{FB5DE07C-716F-45F7-B2ED-8044C21F5284}" srcOrd="1" destOrd="0" presId="urn:microsoft.com/office/officeart/2018/2/layout/IconLabelList"/>
    <dgm:cxn modelId="{26A54873-BF7D-49A7-A38A-2D88479A5899}" type="presParOf" srcId="{3B0C4421-EE20-4A38-9982-90244795D03F}" destId="{C04C2347-A0AB-4F21-9680-86D8C261EF7C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8D7924-FBA0-4A6E-A382-AF5AAAD1489C}">
      <dsp:nvSpPr>
        <dsp:cNvPr id="0" name=""/>
        <dsp:cNvSpPr/>
      </dsp:nvSpPr>
      <dsp:spPr>
        <a:xfrm>
          <a:off x="1282" y="271606"/>
          <a:ext cx="4501667" cy="285855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318508-8F48-48DC-97C1-432D9A5D608E}">
      <dsp:nvSpPr>
        <dsp:cNvPr id="0" name=""/>
        <dsp:cNvSpPr/>
      </dsp:nvSpPr>
      <dsp:spPr>
        <a:xfrm>
          <a:off x="501467" y="746782"/>
          <a:ext cx="4501667" cy="285855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MCP is an open protocol that standardizes how applications provide context to LLMs.</a:t>
          </a:r>
        </a:p>
      </dsp:txBody>
      <dsp:txXfrm>
        <a:off x="585191" y="830506"/>
        <a:ext cx="4334219" cy="2691110"/>
      </dsp:txXfrm>
    </dsp:sp>
    <dsp:sp modelId="{004B9AF2-CF99-4F23-A9D9-3C00C8FBC165}">
      <dsp:nvSpPr>
        <dsp:cNvPr id="0" name=""/>
        <dsp:cNvSpPr/>
      </dsp:nvSpPr>
      <dsp:spPr>
        <a:xfrm>
          <a:off x="5503320" y="271606"/>
          <a:ext cx="4501667" cy="285855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BB3119-3C66-4C2B-83F2-2E4991CF9B0C}">
      <dsp:nvSpPr>
        <dsp:cNvPr id="0" name=""/>
        <dsp:cNvSpPr/>
      </dsp:nvSpPr>
      <dsp:spPr>
        <a:xfrm>
          <a:off x="6003505" y="746782"/>
          <a:ext cx="4501667" cy="2858558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MCP provides a standardized way to connect AI models to different data sources and tools.</a:t>
          </a:r>
        </a:p>
      </dsp:txBody>
      <dsp:txXfrm>
        <a:off x="6087229" y="830506"/>
        <a:ext cx="4334219" cy="26911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70AC24-6E08-4B94-BAF1-B6F86CB13F73}">
      <dsp:nvSpPr>
        <dsp:cNvPr id="0" name=""/>
        <dsp:cNvSpPr/>
      </dsp:nvSpPr>
      <dsp:spPr>
        <a:xfrm>
          <a:off x="134291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BFB34A-135F-46C6-AD11-740F95BBF1CD}">
      <dsp:nvSpPr>
        <dsp:cNvPr id="0" name=""/>
        <dsp:cNvSpPr/>
      </dsp:nvSpPr>
      <dsp:spPr>
        <a:xfrm>
          <a:off x="615713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MCP Inspector is an interactive developer tool </a:t>
          </a:r>
        </a:p>
      </dsp:txBody>
      <dsp:txXfrm>
        <a:off x="696297" y="538547"/>
        <a:ext cx="4171627" cy="2590157"/>
      </dsp:txXfrm>
    </dsp:sp>
    <dsp:sp modelId="{AF910897-EF75-4466-B2AF-B292DB53E325}">
      <dsp:nvSpPr>
        <dsp:cNvPr id="0" name=""/>
        <dsp:cNvSpPr/>
      </dsp:nvSpPr>
      <dsp:spPr>
        <a:xfrm>
          <a:off x="5429930" y="612"/>
          <a:ext cx="4332795" cy="275132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3B7129-CACE-4D84-9572-5BEB8C5315E5}">
      <dsp:nvSpPr>
        <dsp:cNvPr id="0" name=""/>
        <dsp:cNvSpPr/>
      </dsp:nvSpPr>
      <dsp:spPr>
        <a:xfrm>
          <a:off x="5911352" y="457963"/>
          <a:ext cx="4332795" cy="275132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For Testing and Debugging MCP Servers.</a:t>
          </a:r>
        </a:p>
      </dsp:txBody>
      <dsp:txXfrm>
        <a:off x="5991936" y="538547"/>
        <a:ext cx="4171627" cy="25901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8CA886-4E04-47D5-8A95-E468E89B7ACC}">
      <dsp:nvSpPr>
        <dsp:cNvPr id="0" name=""/>
        <dsp:cNvSpPr/>
      </dsp:nvSpPr>
      <dsp:spPr>
        <a:xfrm>
          <a:off x="961876" y="192786"/>
          <a:ext cx="1447875" cy="1447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915971-7AE8-466D-B5CA-2715EAE511B6}">
      <dsp:nvSpPr>
        <dsp:cNvPr id="0" name=""/>
        <dsp:cNvSpPr/>
      </dsp:nvSpPr>
      <dsp:spPr>
        <a:xfrm>
          <a:off x="77063" y="2023265"/>
          <a:ext cx="321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Inspect, debug, and validate MCP servers/clients fast</a:t>
          </a:r>
          <a:endParaRPr lang="en-US" sz="2200" kern="1200"/>
        </a:p>
      </dsp:txBody>
      <dsp:txXfrm>
        <a:off x="77063" y="2023265"/>
        <a:ext cx="3217500" cy="720000"/>
      </dsp:txXfrm>
    </dsp:sp>
    <dsp:sp modelId="{CD21DAB9-5D99-48DC-99B5-FA7FA11C9539}">
      <dsp:nvSpPr>
        <dsp:cNvPr id="0" name=""/>
        <dsp:cNvSpPr/>
      </dsp:nvSpPr>
      <dsp:spPr>
        <a:xfrm>
          <a:off x="4742438" y="192786"/>
          <a:ext cx="1447875" cy="1447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4C2347-A0AB-4F21-9680-86D8C261EF7C}">
      <dsp:nvSpPr>
        <dsp:cNvPr id="0" name=""/>
        <dsp:cNvSpPr/>
      </dsp:nvSpPr>
      <dsp:spPr>
        <a:xfrm>
          <a:off x="3857626" y="2023265"/>
          <a:ext cx="3217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For Developers, SREs, and Platform Teams</a:t>
          </a:r>
          <a:endParaRPr lang="en-US" sz="2200" kern="1200"/>
        </a:p>
      </dsp:txBody>
      <dsp:txXfrm>
        <a:off x="3857626" y="2023265"/>
        <a:ext cx="3217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366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5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62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867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01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58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92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042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25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27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259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3E82B2-F500-4AC0-9E18-0F0F19278C0F}" type="datetimeFigureOut">
              <a:rPr lang="en-US" smtClean="0"/>
              <a:t>8/23/25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A7E747-B359-4E75-82AC-583536C19B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492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robot sitting in a web&#10;&#10;Description automatically generated">
            <a:extLst>
              <a:ext uri="{FF2B5EF4-FFF2-40B4-BE49-F238E27FC236}">
                <a16:creationId xmlns:a16="http://schemas.microsoft.com/office/drawing/2014/main" id="{6F0CD656-469F-CEB3-B592-FD8E60EDC05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1234" r="9089" b="684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B61B3BE-8282-5315-7491-9E90EF2C3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309" y="1559823"/>
            <a:ext cx="4023360" cy="2658652"/>
          </a:xfrm>
        </p:spPr>
        <p:txBody>
          <a:bodyPr vert="horz" lIns="91440" tIns="45720" rIns="91440" bIns="45720" rtlCol="0" anchor="b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Supercharge your AI Agents with MCP in Action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9617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5ADCC9-A24C-6178-142E-A1D0D84C49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F867D27C-DEAF-B3D8-A4DB-6CEA0AB4E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D8029725-D848-92AD-49F4-F8C7DC695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950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1FC4-C13B-4FAD-F1CE-E65611BBB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lvl="1" algn="ctr" rtl="0">
              <a:lnSpc>
                <a:spcPct val="90000"/>
              </a:lnSpc>
              <a:spcBef>
                <a:spcPct val="0"/>
              </a:spcBef>
            </a:pPr>
            <a:r>
              <a:rPr lang="en-US" sz="26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MCP Inspector </a:t>
            </a:r>
          </a:p>
        </p:txBody>
      </p:sp>
      <p:graphicFrame>
        <p:nvGraphicFramePr>
          <p:cNvPr id="3" name="Content Placeholder 4">
            <a:extLst>
              <a:ext uri="{FF2B5EF4-FFF2-40B4-BE49-F238E27FC236}">
                <a16:creationId xmlns:a16="http://schemas.microsoft.com/office/drawing/2014/main" id="{04DD5240-4BA1-8F07-D1A2-98C7F7D9366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1080127"/>
              </p:ext>
            </p:extLst>
          </p:nvPr>
        </p:nvGraphicFramePr>
        <p:xfrm>
          <a:off x="4032514" y="2222338"/>
          <a:ext cx="7152190" cy="2936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4710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6933FE-9713-7659-51D4-E54C5FC74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47942995-B07F-4636-9A06-C6A104B26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BB4C85-E6A6-F715-88E9-AFA1B2B22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960716"/>
            <a:ext cx="4036334" cy="2387600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3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MCP Inspector </a:t>
            </a:r>
            <a:br>
              <a:rPr lang="en-US" sz="3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Key Features</a:t>
            </a:r>
          </a:p>
        </p:txBody>
      </p:sp>
      <p:grpSp>
        <p:nvGrpSpPr>
          <p:cNvPr id="1040" name="Group 1039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41" name="Rectangle 1040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2" name="Rectangle 104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3" name="Rectangle 104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Rectangle 1046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B60CF7-6596-6508-2493-8A3564119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492" y="2256563"/>
            <a:ext cx="5536001" cy="228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79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50D1DB-2768-EB26-50B9-95E9C5F5E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23CA1-A0FD-A711-DD87-CBA5249C2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0430"/>
            <a:ext cx="4245429" cy="220636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37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MCP Inspector </a:t>
            </a:r>
            <a:br>
              <a:rPr lang="en-US" sz="37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</a:br>
            <a:r>
              <a:rPr lang="en-US" sz="37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how it Works?</a:t>
            </a:r>
          </a:p>
        </p:txBody>
      </p:sp>
      <p:sp>
        <p:nvSpPr>
          <p:cNvPr id="1038" name="Freeform 5">
            <a:extLst>
              <a:ext uri="{FF2B5EF4-FFF2-40B4-BE49-F238E27FC236}">
                <a16:creationId xmlns:a16="http://schemas.microsoft.com/office/drawing/2014/main" id="{AF1E5E62-9EB9-408E-AE53-A04A4C8110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diagram of a computer process&#10;&#10;AI-generated content may be incorrect.">
            <a:extLst>
              <a:ext uri="{FF2B5EF4-FFF2-40B4-BE49-F238E27FC236}">
                <a16:creationId xmlns:a16="http://schemas.microsoft.com/office/drawing/2014/main" id="{09018281-5B79-C159-FFBF-AFA4C5E94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5115" y="790250"/>
            <a:ext cx="5466806" cy="3252749"/>
          </a:xfrm>
          <a:prstGeom prst="rect">
            <a:avLst/>
          </a:prstGeom>
        </p:spPr>
      </p:pic>
      <p:sp>
        <p:nvSpPr>
          <p:cNvPr id="1040" name="Freeform 7">
            <a:extLst>
              <a:ext uri="{FF2B5EF4-FFF2-40B4-BE49-F238E27FC236}">
                <a16:creationId xmlns:a16="http://schemas.microsoft.com/office/drawing/2014/main" id="{9C5704B2-7C5B-4738-AF0D-4A2756A6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3319"/>
            <a:ext cx="5925190" cy="2174681"/>
          </a:xfrm>
          <a:custGeom>
            <a:avLst/>
            <a:gdLst>
              <a:gd name="connsiteX0" fmla="*/ 1007162 w 5925190"/>
              <a:gd name="connsiteY0" fmla="*/ 0 h 2174681"/>
              <a:gd name="connsiteX1" fmla="*/ 5925190 w 5925190"/>
              <a:gd name="connsiteY1" fmla="*/ 0 h 2174681"/>
              <a:gd name="connsiteX2" fmla="*/ 5925190 w 5925190"/>
              <a:gd name="connsiteY2" fmla="*/ 2174681 h 2174681"/>
              <a:gd name="connsiteX3" fmla="*/ 0 w 5925190"/>
              <a:gd name="connsiteY3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4681">
                <a:moveTo>
                  <a:pt x="1007162" y="0"/>
                </a:moveTo>
                <a:lnTo>
                  <a:pt x="5925190" y="0"/>
                </a:lnTo>
                <a:lnTo>
                  <a:pt x="5925190" y="2174681"/>
                </a:lnTo>
                <a:lnTo>
                  <a:pt x="0" y="217468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42" name="Freeform 6">
            <a:extLst>
              <a:ext uri="{FF2B5EF4-FFF2-40B4-BE49-F238E27FC236}">
                <a16:creationId xmlns:a16="http://schemas.microsoft.com/office/drawing/2014/main" id="{DFB36DC4-A410-4DF1-8453-1D85743F5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4683319"/>
            <a:ext cx="7092887" cy="2174681"/>
          </a:xfrm>
          <a:custGeom>
            <a:avLst/>
            <a:gdLst>
              <a:gd name="connsiteX0" fmla="*/ 0 w 7092887"/>
              <a:gd name="connsiteY0" fmla="*/ 0 h 2174681"/>
              <a:gd name="connsiteX1" fmla="*/ 7092887 w 7092887"/>
              <a:gd name="connsiteY1" fmla="*/ 0 h 2174681"/>
              <a:gd name="connsiteX2" fmla="*/ 6085725 w 7092887"/>
              <a:gd name="connsiteY2" fmla="*/ 2174681 h 2174681"/>
              <a:gd name="connsiteX3" fmla="*/ 1524000 w 7092887"/>
              <a:gd name="connsiteY3" fmla="*/ 2174681 h 2174681"/>
              <a:gd name="connsiteX4" fmla="*/ 1200418 w 7092887"/>
              <a:gd name="connsiteY4" fmla="*/ 2174681 h 2174681"/>
              <a:gd name="connsiteX5" fmla="*/ 0 w 7092887"/>
              <a:gd name="connsiteY5" fmla="*/ 2174681 h 2174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092887" h="2174681">
                <a:moveTo>
                  <a:pt x="0" y="0"/>
                </a:moveTo>
                <a:lnTo>
                  <a:pt x="7092887" y="0"/>
                </a:lnTo>
                <a:lnTo>
                  <a:pt x="6085725" y="2174681"/>
                </a:lnTo>
                <a:lnTo>
                  <a:pt x="1524000" y="2174681"/>
                </a:lnTo>
                <a:lnTo>
                  <a:pt x="1200418" y="2174681"/>
                </a:lnTo>
                <a:lnTo>
                  <a:pt x="0" y="2174681"/>
                </a:lnTo>
                <a:close/>
              </a:path>
            </a:pathLst>
          </a:custGeom>
          <a:solidFill>
            <a:srgbClr val="B2B2B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B2B2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28609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D6EE87-094B-5417-DF80-B5D1326FA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CDEA08-DD13-4299-EC26-1559DF799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MCP Inspector Interface </a:t>
            </a:r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E732C85-A7BB-C130-9EEE-A470D3929E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1712665"/>
            <a:ext cx="6553545" cy="344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6631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F73D6-35F5-A1D7-AD2E-A1309F030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41" y="1241319"/>
            <a:ext cx="4489159" cy="300556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dirty="0">
                <a:latin typeface="Verdana" panose="020B0604030504040204" pitchFamily="34" charset="0"/>
                <a:ea typeface="Verdana" panose="020B0604030504040204" pitchFamily="34" charset="0"/>
              </a:rPr>
              <a:t>Social Handles for Connect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7E7F2E-FA70-3536-3F2D-3AAC91448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571" y="1786544"/>
            <a:ext cx="3109229" cy="31092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D43A91-A020-09D5-8704-B84239751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5799" y="1595961"/>
            <a:ext cx="3017157" cy="357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16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2F3EAB-020E-DC50-A941-220BF0112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15D2C5-FC5E-1358-490B-992ED5D99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60" y="324066"/>
            <a:ext cx="5724640" cy="8657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5C8D7A-73B8-6390-73F7-B32DCE0EFB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822" y="2445258"/>
            <a:ext cx="1914310" cy="26824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C4B59F8-E5BB-8023-7A5C-6E7466F7E5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703" y="5021192"/>
            <a:ext cx="1719221" cy="171922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DF07BE8-2BEF-51E6-28D5-6825326B9D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81882" y="4988733"/>
            <a:ext cx="1725318" cy="17192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2423370-E3AD-26EE-EDDB-FE6E72687A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4151" y="4985912"/>
            <a:ext cx="1719221" cy="171922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61E18F8-825E-1EEC-7C6B-481DF6E6C7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55648" y="4966955"/>
            <a:ext cx="1619228" cy="16128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6C0581-6E2B-4145-3B32-44BA00A07C4C}"/>
              </a:ext>
            </a:extLst>
          </p:cNvPr>
          <p:cNvSpPr txBox="1"/>
          <p:nvPr/>
        </p:nvSpPr>
        <p:spPr>
          <a:xfrm>
            <a:off x="3047172" y="2698629"/>
            <a:ext cx="6097656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Microsoft Learn Expert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15 X Microsoft Certified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Author &amp; Global Speaker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Mentor &amp; Blogger</a:t>
            </a:r>
          </a:p>
        </p:txBody>
      </p:sp>
      <p:pic>
        <p:nvPicPr>
          <p:cNvPr id="5" name="Picture 4" descr="A blue circle with white text and blue diamond with white text&#10;&#10;Description automatically generated">
            <a:extLst>
              <a:ext uri="{FF2B5EF4-FFF2-40B4-BE49-F238E27FC236}">
                <a16:creationId xmlns:a16="http://schemas.microsoft.com/office/drawing/2014/main" id="{48779DBF-F25F-4D77-2C05-96145C3038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166" y="4985912"/>
            <a:ext cx="1717901" cy="171790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B6744C0-3DC2-A24F-8E52-36225323780B}"/>
              </a:ext>
            </a:extLst>
          </p:cNvPr>
          <p:cNvSpPr txBox="1"/>
          <p:nvPr/>
        </p:nvSpPr>
        <p:spPr>
          <a:xfrm>
            <a:off x="492584" y="1073172"/>
            <a:ext cx="939219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B0F0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Microsoft Most Valuable Professional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Microsoft Certified Trainer Community Lead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Microsoft Certified Trainer</a:t>
            </a:r>
            <a:endParaRPr kumimoji="0" lang="en-IN" sz="28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715552-AE06-33EE-D9DB-B18EE59C356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75735" y="5057794"/>
            <a:ext cx="1843993" cy="16460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D112F8-1BB1-5137-4CBE-3D471F603E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63615" y="2560362"/>
            <a:ext cx="2298391" cy="229229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561399F-19A1-BC27-A651-E888054F38E0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636799" y="4943333"/>
            <a:ext cx="1803058" cy="180305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1CFF7C-534E-A70F-69F8-3C80272E522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593589" y="2473647"/>
            <a:ext cx="2481287" cy="248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311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A6548-C50B-7276-9678-300DDFEED5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081736C-B3ED-2618-5581-1D02B92104A1}"/>
              </a:ext>
            </a:extLst>
          </p:cNvPr>
          <p:cNvSpPr txBox="1"/>
          <p:nvPr/>
        </p:nvSpPr>
        <p:spPr>
          <a:xfrm>
            <a:off x="4375371" y="2689734"/>
            <a:ext cx="578032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 X AWS Cloud Certified Professional</a:t>
            </a: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b="1" dirty="0">
                <a:solidFill>
                  <a:prstClr val="black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Hashi Corp Terraform Certified Associate</a:t>
            </a: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b="1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Mentor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endParaRPr lang="en-US" b="1" dirty="0">
              <a:solidFill>
                <a:prstClr val="black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q"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Speaker</a:t>
            </a:r>
          </a:p>
        </p:txBody>
      </p:sp>
      <p:sp>
        <p:nvSpPr>
          <p:cNvPr id="13" name="Arrow: Pentagon 12">
            <a:extLst>
              <a:ext uri="{FF2B5EF4-FFF2-40B4-BE49-F238E27FC236}">
                <a16:creationId xmlns:a16="http://schemas.microsoft.com/office/drawing/2014/main" id="{97A9272D-0193-6E10-B24F-1437C09DAA86}"/>
              </a:ext>
            </a:extLst>
          </p:cNvPr>
          <p:cNvSpPr/>
          <p:nvPr/>
        </p:nvSpPr>
        <p:spPr>
          <a:xfrm>
            <a:off x="867670" y="270041"/>
            <a:ext cx="6000813" cy="719130"/>
          </a:xfrm>
          <a:prstGeom prst="homePlat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2DD891-5694-5A81-3C60-DDF927B0E83D}"/>
              </a:ext>
            </a:extLst>
          </p:cNvPr>
          <p:cNvSpPr txBox="1"/>
          <p:nvPr/>
        </p:nvSpPr>
        <p:spPr>
          <a:xfrm>
            <a:off x="867670" y="367996"/>
            <a:ext cx="4866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Kesigan Anbalagan</a:t>
            </a:r>
            <a:endParaRPr lang="en-IN" sz="2800" b="1" dirty="0">
              <a:solidFill>
                <a:schemeClr val="bg2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9B6D390-F211-1274-FCF2-A70FC51BD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239" y="2411212"/>
            <a:ext cx="3049928" cy="304992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7D582F8-94BF-99DD-C2D7-417EB6DD2E84}"/>
              </a:ext>
            </a:extLst>
          </p:cNvPr>
          <p:cNvSpPr txBox="1"/>
          <p:nvPr/>
        </p:nvSpPr>
        <p:spPr>
          <a:xfrm>
            <a:off x="867670" y="1038472"/>
            <a:ext cx="93921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en-US" sz="2800" b="1" dirty="0">
                <a:solidFill>
                  <a:srgbClr val="00B0F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Principal Engineer At Comcast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M.Tech in Data Science &amp; Engineering BITS Pilani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+mn-cs"/>
              </a:rPr>
              <a:t>2 X Azure Cloud Certified Professional</a:t>
            </a:r>
            <a:endParaRPr kumimoji="0" lang="en-IN" sz="2800" b="1" i="0" u="none" strike="noStrike" kern="120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988F7E-526F-FE62-3309-909595E27E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9605" y="4968742"/>
            <a:ext cx="1705133" cy="185582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6D23E6-8B38-7450-5C27-6B3F39AAF8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1944" y="5510441"/>
            <a:ext cx="2472517" cy="123625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EA74ED-2F05-2D7E-516D-D63FCADC6D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9581" y="5119429"/>
            <a:ext cx="1705133" cy="170513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8AE1E3-AEAB-3ACD-FB60-8FCAEAA88FA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9593" y="5152867"/>
            <a:ext cx="1705133" cy="17051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F914E6-1275-3BF0-2BD0-04E2650C55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84738" y="5119429"/>
            <a:ext cx="1656992" cy="16569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29A837-7FF6-C500-3B34-63C03478E2D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13234" y="2689734"/>
            <a:ext cx="1833039" cy="183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131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5112AC23-F046-4DC5-9B92-07CA6CC7C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75AAFE7-143D-45AC-B616-09521E0F5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BA5DB72-E109-4D37-B6DD-C328D53970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C34EE77-74D1-42B4-801B-40B35A68C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2152B4E-1BCF-43D1-814C-F560CEB522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5486774-B7FC-480F-9AAF-9F55F4C43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8FA6A4C-BA1F-4EF8-B3BD-F28CB66DE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4BF89DB3-EA73-4FD0-AACB-5FE32C149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CBAB203A-25C6-422F-9DB6-C69F0EE9F6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74730A1-7A3A-4ACF-965D-A6DCEC7DB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EB2D1A1F-B200-4444-AE01-EFC97AF7B5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4" y="1042604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70E4CB9D-2256-4786-8DDF-ADFBF353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0841E3-DFCC-429A-B907-8B06EDB1E9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54698A1-0C53-4620-97E1-B4689288CF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CDBDFF7F-BD40-4085-952D-F6EC5908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9F29CA06-4FE5-44A6-8D40-A9C36449C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568E6F37-AE05-46BF-A77F-5505926E92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D6F5ECB-975C-4A38-BD48-A3C2B38E9E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BF36011-C922-4FD6-B09D-781A87054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1FD3DC2-6A33-4C9E-B0F5-5D6209717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0E4F800E-82BC-4AEF-9F07-7F95C8B8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EEADE5E-90E2-1A8E-BB34-A168AE018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4989918" cy="5478640"/>
          </a:xfrm>
          <a:noFill/>
        </p:spPr>
        <p:txBody>
          <a:bodyPr anchor="ctr">
            <a:normAutofit/>
          </a:bodyPr>
          <a:lstStyle/>
          <a:p>
            <a:r>
              <a:rPr lang="en-US" sz="4800" b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  Agenda</a:t>
            </a:r>
            <a:endParaRPr lang="en-IN" sz="4800" b="1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C8D9C5DD-B8B3-46A0-8FBC-EE462F96C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801066" y="497785"/>
            <a:ext cx="5678424" cy="567484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chemeClr val="tx1"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6361A-BDA1-CF13-8995-C0123B3B0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524" y="1486087"/>
            <a:ext cx="4982273" cy="4323029"/>
          </a:xfrm>
          <a:noFill/>
        </p:spPr>
        <p:txBody>
          <a:bodyPr anchor="ctr"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What is Model Context Protocol (MCP)</a:t>
            </a:r>
          </a:p>
          <a:p>
            <a:r>
              <a:rPr lang="en-US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MCP Architecture</a:t>
            </a:r>
          </a:p>
          <a:p>
            <a:r>
              <a:rPr lang="en-US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Core Components of MCP</a:t>
            </a:r>
          </a:p>
          <a:p>
            <a:r>
              <a:rPr lang="en-US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Building MCP Server with hands-on</a:t>
            </a:r>
          </a:p>
          <a:p>
            <a:r>
              <a:rPr lang="en-US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MCP Inspector</a:t>
            </a:r>
          </a:p>
          <a:p>
            <a:r>
              <a:rPr lang="en-US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Testing MCP Server Application using MCP Inspector with hands-on</a:t>
            </a:r>
          </a:p>
          <a:p>
            <a:r>
              <a:rPr lang="en-US" sz="18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Real World Impact</a:t>
            </a:r>
          </a:p>
          <a:p>
            <a:endParaRPr lang="en-US" sz="1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US" sz="1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US" sz="1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endParaRPr lang="en-US" sz="1800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838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81D377EB-C9D2-4ED0-86A6-740A297E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482E31-1E78-BBBC-1972-0AB081371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685800"/>
            <a:ext cx="10506456" cy="11570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lvl="1" rtl="0">
              <a:spcBef>
                <a:spcPct val="0"/>
              </a:spcBef>
            </a:pPr>
            <a:r>
              <a:rPr lang="en-US" sz="4800" b="1" kern="1200">
                <a:latin typeface="+mj-lt"/>
                <a:ea typeface="+mj-ea"/>
                <a:cs typeface="+mj-cs"/>
              </a:rPr>
              <a:t>What is MCP?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093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958056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20371ED5-3B39-7A85-2FA7-1C5A3A7199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3771513"/>
              </p:ext>
            </p:extLst>
          </p:nvPr>
        </p:nvGraphicFramePr>
        <p:xfrm>
          <a:off x="838200" y="2295252"/>
          <a:ext cx="10506456" cy="38769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89954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C0847F-1B21-9452-0514-45B6C8D28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87552B-D27E-AF97-6E69-771A0823C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1" algn="ctr" rtl="0">
              <a:lnSpc>
                <a:spcPct val="90000"/>
              </a:lnSpc>
              <a:spcBef>
                <a:spcPct val="0"/>
              </a:spcBef>
            </a:pPr>
            <a:r>
              <a:rPr lang="en-US" sz="34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MCP Architecture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D5798E-C521-4C89-3609-347517D82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822" y="1589786"/>
            <a:ext cx="6553545" cy="368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112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4D10BF-41F3-E9AE-585B-A7295D5E8E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BBE3B1-5F7A-163E-CC71-FF489AECC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5124166" cy="3204134"/>
          </a:xfrm>
          <a:prstGeom prst="ellipse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4100" b="1" kern="12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MCP Internal Architecture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35FF64-1CB8-5784-97B2-83A906FEB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608" y="1427834"/>
            <a:ext cx="6846363" cy="38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430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D84493-A736-D93F-7FDA-207FBA6C6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2" name="Rectangle 104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6" name="Freeform: Shape 104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3A1490-1CB9-3DC3-BB2B-A779D6CE8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  <a:prstGeom prst="ellipse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28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Core Components of MCP</a:t>
            </a:r>
          </a:p>
        </p:txBody>
      </p:sp>
      <p:pic>
        <p:nvPicPr>
          <p:cNvPr id="1026" name="Picture 2" descr="core components mcp">
            <a:extLst>
              <a:ext uri="{FF2B5EF4-FFF2-40B4-BE49-F238E27FC236}">
                <a16:creationId xmlns:a16="http://schemas.microsoft.com/office/drawing/2014/main" id="{26B49371-872B-3BAE-3318-1BC6355A3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396758"/>
            <a:ext cx="7225748" cy="4064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4989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3B254C1-7A83-3D3D-F18C-F8C6B38252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42" name="Group 104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43" name="Rectangle 104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4" name="Rectangle 104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5" name="Rectangle 104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47" name="Rectangle 104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4391B4-65D9-174E-E738-3019A6996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1" rtl="0">
              <a:spcBef>
                <a:spcPct val="0"/>
              </a:spcBef>
            </a:pPr>
            <a:r>
              <a:rPr lang="en-US" sz="4800" b="1" kern="1200">
                <a:latin typeface="+mj-lt"/>
                <a:ea typeface="+mj-ea"/>
                <a:cs typeface="+mj-cs"/>
              </a:rPr>
              <a:t>MCP Inspector </a:t>
            </a:r>
          </a:p>
        </p:txBody>
      </p:sp>
      <p:cxnSp>
        <p:nvCxnSpPr>
          <p:cNvPr id="1049" name="Straight Connector 1048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35" name="Content Placeholder 4">
            <a:extLst>
              <a:ext uri="{FF2B5EF4-FFF2-40B4-BE49-F238E27FC236}">
                <a16:creationId xmlns:a16="http://schemas.microsoft.com/office/drawing/2014/main" id="{F265C1BA-F039-A259-3CDD-9D0F0A43B5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8884985"/>
              </p:ext>
            </p:extLst>
          </p:nvPr>
        </p:nvGraphicFramePr>
        <p:xfrm>
          <a:off x="904602" y="3017519"/>
          <a:ext cx="1037844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46424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2300</TotalTime>
  <Words>204</Words>
  <Application>Microsoft Macintosh PowerPoint</Application>
  <PresentationFormat>Widescreen</PresentationFormat>
  <Paragraphs>49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Verdana</vt:lpstr>
      <vt:lpstr>Wingdings</vt:lpstr>
      <vt:lpstr>Office Theme</vt:lpstr>
      <vt:lpstr>Supercharge your AI Agents with MCP in Action</vt:lpstr>
      <vt:lpstr>PowerPoint Presentation</vt:lpstr>
      <vt:lpstr>PowerPoint Presentation</vt:lpstr>
      <vt:lpstr>   Agenda</vt:lpstr>
      <vt:lpstr>What is MCP?</vt:lpstr>
      <vt:lpstr>MCP Architecture</vt:lpstr>
      <vt:lpstr>MCP Internal Architecture</vt:lpstr>
      <vt:lpstr>Core Components of MCP</vt:lpstr>
      <vt:lpstr>MCP Inspector </vt:lpstr>
      <vt:lpstr>MCP Inspector </vt:lpstr>
      <vt:lpstr>MCP Inspector  Key Features</vt:lpstr>
      <vt:lpstr>MCP Inspector  how it Works?</vt:lpstr>
      <vt:lpstr>MCP Inspector Interface </vt:lpstr>
      <vt:lpstr>Social Handles for Connect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Serverless Computing</dc:title>
  <dc:creator>Janarthanan Selvaraj</dc:creator>
  <cp:lastModifiedBy>Anbalagan, Kesigan</cp:lastModifiedBy>
  <cp:revision>9</cp:revision>
  <dcterms:created xsi:type="dcterms:W3CDTF">2023-03-26T12:15:33Z</dcterms:created>
  <dcterms:modified xsi:type="dcterms:W3CDTF">2025-08-23T00:29:43Z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463cba9-5f6c-478d-9329-7b2295e4e8ed_Enabled">
    <vt:lpwstr>true</vt:lpwstr>
  </property>
  <property fmtid="{D5CDD505-2E9C-101B-9397-08002B2CF9AE}" pid="3" name="MSIP_Label_e463cba9-5f6c-478d-9329-7b2295e4e8ed_SetDate">
    <vt:lpwstr>2023-03-26T12:15:33Z</vt:lpwstr>
  </property>
  <property fmtid="{D5CDD505-2E9C-101B-9397-08002B2CF9AE}" pid="4" name="MSIP_Label_e463cba9-5f6c-478d-9329-7b2295e4e8ed_Method">
    <vt:lpwstr>Standard</vt:lpwstr>
  </property>
  <property fmtid="{D5CDD505-2E9C-101B-9397-08002B2CF9AE}" pid="5" name="MSIP_Label_e463cba9-5f6c-478d-9329-7b2295e4e8ed_Name">
    <vt:lpwstr>All Employees_2</vt:lpwstr>
  </property>
  <property fmtid="{D5CDD505-2E9C-101B-9397-08002B2CF9AE}" pid="6" name="MSIP_Label_e463cba9-5f6c-478d-9329-7b2295e4e8ed_SiteId">
    <vt:lpwstr>33440fc6-b7c7-412c-bb73-0e70b0198d5a</vt:lpwstr>
  </property>
  <property fmtid="{D5CDD505-2E9C-101B-9397-08002B2CF9AE}" pid="7" name="MSIP_Label_e463cba9-5f6c-478d-9329-7b2295e4e8ed_ActionId">
    <vt:lpwstr>0905e379-3887-489e-9652-8553247b7309</vt:lpwstr>
  </property>
  <property fmtid="{D5CDD505-2E9C-101B-9397-08002B2CF9AE}" pid="8" name="MSIP_Label_e463cba9-5f6c-478d-9329-7b2295e4e8ed_ContentBits">
    <vt:lpwstr>0</vt:lpwstr>
  </property>
  <property fmtid="{D5CDD505-2E9C-101B-9397-08002B2CF9AE}" pid="9" name="MSIP_Label_ecb69475-382c-4c7a-b21d-8ca64eeef1bd_Enabled">
    <vt:lpwstr>true</vt:lpwstr>
  </property>
  <property fmtid="{D5CDD505-2E9C-101B-9397-08002B2CF9AE}" pid="10" name="MSIP_Label_ecb69475-382c-4c7a-b21d-8ca64eeef1bd_SetDate">
    <vt:lpwstr>2024-05-19T15:40:52Z</vt:lpwstr>
  </property>
  <property fmtid="{D5CDD505-2E9C-101B-9397-08002B2CF9AE}" pid="11" name="MSIP_Label_ecb69475-382c-4c7a-b21d-8ca64eeef1bd_Method">
    <vt:lpwstr>Standard</vt:lpwstr>
  </property>
  <property fmtid="{D5CDD505-2E9C-101B-9397-08002B2CF9AE}" pid="12" name="MSIP_Label_ecb69475-382c-4c7a-b21d-8ca64eeef1bd_Name">
    <vt:lpwstr>Eviden For Internal Use - All Employees</vt:lpwstr>
  </property>
  <property fmtid="{D5CDD505-2E9C-101B-9397-08002B2CF9AE}" pid="13" name="MSIP_Label_ecb69475-382c-4c7a-b21d-8ca64eeef1bd_SiteId">
    <vt:lpwstr>7d1c7785-2d8a-437d-b842-1ed5d8fbe00a</vt:lpwstr>
  </property>
  <property fmtid="{D5CDD505-2E9C-101B-9397-08002B2CF9AE}" pid="14" name="MSIP_Label_ecb69475-382c-4c7a-b21d-8ca64eeef1bd_ActionId">
    <vt:lpwstr>ab6cab1c-13a9-463d-b3cf-defa6221e6fa</vt:lpwstr>
  </property>
  <property fmtid="{D5CDD505-2E9C-101B-9397-08002B2CF9AE}" pid="15" name="MSIP_Label_ecb69475-382c-4c7a-b21d-8ca64eeef1bd_ContentBits">
    <vt:lpwstr>0</vt:lpwstr>
  </property>
  <property fmtid="{D5CDD505-2E9C-101B-9397-08002B2CF9AE}" pid="16" name="MSIP_Label_7ec73f6c-70eb-4b84-9ffa-39fe698bd292_Enabled">
    <vt:lpwstr>true</vt:lpwstr>
  </property>
  <property fmtid="{D5CDD505-2E9C-101B-9397-08002B2CF9AE}" pid="17" name="MSIP_Label_7ec73f6c-70eb-4b84-9ffa-39fe698bd292_SetDate">
    <vt:lpwstr>2025-08-23T00:24:00Z</vt:lpwstr>
  </property>
  <property fmtid="{D5CDD505-2E9C-101B-9397-08002B2CF9AE}" pid="18" name="MSIP_Label_7ec73f6c-70eb-4b84-9ffa-39fe698bd292_Method">
    <vt:lpwstr>Privileged</vt:lpwstr>
  </property>
  <property fmtid="{D5CDD505-2E9C-101B-9397-08002B2CF9AE}" pid="19" name="MSIP_Label_7ec73f6c-70eb-4b84-9ffa-39fe698bd292_Name">
    <vt:lpwstr>Non-Business Information (NB)</vt:lpwstr>
  </property>
  <property fmtid="{D5CDD505-2E9C-101B-9397-08002B2CF9AE}" pid="20" name="MSIP_Label_7ec73f6c-70eb-4b84-9ffa-39fe698bd292_SiteId">
    <vt:lpwstr>906aefe9-76a7-4f65-b82d-5ec20775d5aa</vt:lpwstr>
  </property>
  <property fmtid="{D5CDD505-2E9C-101B-9397-08002B2CF9AE}" pid="21" name="MSIP_Label_7ec73f6c-70eb-4b84-9ffa-39fe698bd292_ActionId">
    <vt:lpwstr>694cf857-e4da-4379-88c0-aefc8ebe5ad8</vt:lpwstr>
  </property>
  <property fmtid="{D5CDD505-2E9C-101B-9397-08002B2CF9AE}" pid="22" name="MSIP_Label_7ec73f6c-70eb-4b84-9ffa-39fe698bd292_ContentBits">
    <vt:lpwstr>0</vt:lpwstr>
  </property>
  <property fmtid="{D5CDD505-2E9C-101B-9397-08002B2CF9AE}" pid="23" name="MSIP_Label_7ec73f6c-70eb-4b84-9ffa-39fe698bd292_Tag">
    <vt:lpwstr>50, 0, 1, 1</vt:lpwstr>
  </property>
</Properties>
</file>

<file path=docProps/thumbnail.jpeg>
</file>